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72"/>
  </p:notesMasterIdLst>
  <p:sldIdLst>
    <p:sldId id="269" r:id="rId2"/>
    <p:sldId id="268" r:id="rId3"/>
    <p:sldId id="270" r:id="rId4"/>
    <p:sldId id="341" r:id="rId5"/>
    <p:sldId id="288" r:id="rId6"/>
    <p:sldId id="280" r:id="rId7"/>
    <p:sldId id="271" r:id="rId8"/>
    <p:sldId id="272" r:id="rId9"/>
    <p:sldId id="274" r:id="rId10"/>
    <p:sldId id="275" r:id="rId11"/>
    <p:sldId id="282" r:id="rId12"/>
    <p:sldId id="283" r:id="rId13"/>
    <p:sldId id="324" r:id="rId14"/>
    <p:sldId id="325" r:id="rId15"/>
    <p:sldId id="323" r:id="rId16"/>
    <p:sldId id="340" r:id="rId17"/>
    <p:sldId id="281" r:id="rId18"/>
    <p:sldId id="278" r:id="rId19"/>
    <p:sldId id="284" r:id="rId20"/>
    <p:sldId id="285" r:id="rId21"/>
    <p:sldId id="286" r:id="rId22"/>
    <p:sldId id="339" r:id="rId23"/>
    <p:sldId id="287" r:id="rId24"/>
    <p:sldId id="289" r:id="rId25"/>
    <p:sldId id="290" r:id="rId26"/>
    <p:sldId id="292" r:id="rId27"/>
    <p:sldId id="293" r:id="rId28"/>
    <p:sldId id="327" r:id="rId29"/>
    <p:sldId id="326" r:id="rId30"/>
    <p:sldId id="294" r:id="rId31"/>
    <p:sldId id="328" r:id="rId32"/>
    <p:sldId id="338" r:id="rId33"/>
    <p:sldId id="291" r:id="rId34"/>
    <p:sldId id="295" r:id="rId35"/>
    <p:sldId id="296" r:id="rId36"/>
    <p:sldId id="297" r:id="rId37"/>
    <p:sldId id="298" r:id="rId38"/>
    <p:sldId id="337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29" r:id="rId47"/>
    <p:sldId id="330" r:id="rId48"/>
    <p:sldId id="331" r:id="rId49"/>
    <p:sldId id="306" r:id="rId50"/>
    <p:sldId id="307" r:id="rId51"/>
    <p:sldId id="308" r:id="rId52"/>
    <p:sldId id="309" r:id="rId53"/>
    <p:sldId id="310" r:id="rId54"/>
    <p:sldId id="336" r:id="rId55"/>
    <p:sldId id="311" r:id="rId56"/>
    <p:sldId id="312" r:id="rId57"/>
    <p:sldId id="313" r:id="rId58"/>
    <p:sldId id="314" r:id="rId59"/>
    <p:sldId id="332" r:id="rId60"/>
    <p:sldId id="333" r:id="rId61"/>
    <p:sldId id="315" r:id="rId62"/>
    <p:sldId id="334" r:id="rId63"/>
    <p:sldId id="316" r:id="rId64"/>
    <p:sldId id="335" r:id="rId65"/>
    <p:sldId id="317" r:id="rId66"/>
    <p:sldId id="318" r:id="rId67"/>
    <p:sldId id="319" r:id="rId68"/>
    <p:sldId id="320" r:id="rId69"/>
    <p:sldId id="321" r:id="rId70"/>
    <p:sldId id="322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2B1"/>
    <a:srgbClr val="004061"/>
    <a:srgbClr val="004165"/>
    <a:srgbClr val="0B5879"/>
    <a:srgbClr val="497593"/>
    <a:srgbClr val="7B98B2"/>
    <a:srgbClr val="B3C3D3"/>
    <a:srgbClr val="772432"/>
    <a:srgbClr val="571D29"/>
    <a:srgbClr val="FEE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78"/>
    <p:restoredTop sz="93946"/>
  </p:normalViewPr>
  <p:slideViewPr>
    <p:cSldViewPr snapToGrid="0" snapToObjects="1">
      <p:cViewPr>
        <p:scale>
          <a:sx n="80" d="100"/>
          <a:sy n="80" d="100"/>
        </p:scale>
        <p:origin x="810" y="111"/>
      </p:cViewPr>
      <p:guideLst/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e Keevers" userId="4ede1d98e774e91a" providerId="LiveId" clId="{20FAE5D1-D1B6-4601-84F4-D0032DDBF6C4}"/>
    <pc:docChg chg="undo custSel addSld delSld modSld sldOrd delMainMaster">
      <pc:chgData name="Joanne Keevers" userId="4ede1d98e774e91a" providerId="LiveId" clId="{20FAE5D1-D1B6-4601-84F4-D0032DDBF6C4}" dt="2021-06-05T05:22:45.070" v="1101" actId="680"/>
      <pc:docMkLst>
        <pc:docMk/>
      </pc:docMkLst>
      <pc:sldChg chg="del">
        <pc:chgData name="Joanne Keevers" userId="4ede1d98e774e91a" providerId="LiveId" clId="{20FAE5D1-D1B6-4601-84F4-D0032DDBF6C4}" dt="2021-06-04T22:48:41.729" v="0" actId="2696"/>
        <pc:sldMkLst>
          <pc:docMk/>
          <pc:sldMk cId="2743629898" sldId="256"/>
        </pc:sldMkLst>
      </pc:sldChg>
      <pc:sldChg chg="del">
        <pc:chgData name="Joanne Keevers" userId="4ede1d98e774e91a" providerId="LiveId" clId="{20FAE5D1-D1B6-4601-84F4-D0032DDBF6C4}" dt="2021-06-04T22:50:37.719" v="8" actId="2696"/>
        <pc:sldMkLst>
          <pc:docMk/>
          <pc:sldMk cId="3422862736" sldId="257"/>
        </pc:sldMkLst>
      </pc:sldChg>
      <pc:sldChg chg="del">
        <pc:chgData name="Joanne Keevers" userId="4ede1d98e774e91a" providerId="LiveId" clId="{20FAE5D1-D1B6-4601-84F4-D0032DDBF6C4}" dt="2021-06-04T22:50:40.005" v="9" actId="2696"/>
        <pc:sldMkLst>
          <pc:docMk/>
          <pc:sldMk cId="988381619" sldId="258"/>
        </pc:sldMkLst>
      </pc:sldChg>
      <pc:sldChg chg="del">
        <pc:chgData name="Joanne Keevers" userId="4ede1d98e774e91a" providerId="LiveId" clId="{20FAE5D1-D1B6-4601-84F4-D0032DDBF6C4}" dt="2021-06-04T22:50:44.566" v="11" actId="2696"/>
        <pc:sldMkLst>
          <pc:docMk/>
          <pc:sldMk cId="3394008960" sldId="260"/>
        </pc:sldMkLst>
      </pc:sldChg>
      <pc:sldChg chg="del">
        <pc:chgData name="Joanne Keevers" userId="4ede1d98e774e91a" providerId="LiveId" clId="{20FAE5D1-D1B6-4601-84F4-D0032DDBF6C4}" dt="2021-06-04T22:50:48.451" v="13" actId="2696"/>
        <pc:sldMkLst>
          <pc:docMk/>
          <pc:sldMk cId="986491557" sldId="261"/>
        </pc:sldMkLst>
      </pc:sldChg>
      <pc:sldChg chg="del">
        <pc:chgData name="Joanne Keevers" userId="4ede1d98e774e91a" providerId="LiveId" clId="{20FAE5D1-D1B6-4601-84F4-D0032DDBF6C4}" dt="2021-06-04T22:51:54.938" v="15" actId="2696"/>
        <pc:sldMkLst>
          <pc:docMk/>
          <pc:sldMk cId="1165106245" sldId="262"/>
        </pc:sldMkLst>
      </pc:sldChg>
      <pc:sldChg chg="add del setBg">
        <pc:chgData name="Joanne Keevers" userId="4ede1d98e774e91a" providerId="LiveId" clId="{20FAE5D1-D1B6-4601-84F4-D0032DDBF6C4}" dt="2021-06-04T23:49:48.097" v="368" actId="2696"/>
        <pc:sldMkLst>
          <pc:docMk/>
          <pc:sldMk cId="2331204736" sldId="262"/>
        </pc:sldMkLst>
      </pc:sldChg>
      <pc:sldChg chg="del">
        <pc:chgData name="Joanne Keevers" userId="4ede1d98e774e91a" providerId="LiveId" clId="{20FAE5D1-D1B6-4601-84F4-D0032DDBF6C4}" dt="2021-06-04T22:50:58.233" v="14" actId="2696"/>
        <pc:sldMkLst>
          <pc:docMk/>
          <pc:sldMk cId="4193478604" sldId="264"/>
        </pc:sldMkLst>
      </pc:sldChg>
      <pc:sldChg chg="del">
        <pc:chgData name="Joanne Keevers" userId="4ede1d98e774e91a" providerId="LiveId" clId="{20FAE5D1-D1B6-4601-84F4-D0032DDBF6C4}" dt="2021-06-04T22:50:26.775" v="3" actId="2696"/>
        <pc:sldMkLst>
          <pc:docMk/>
          <pc:sldMk cId="248284058" sldId="265"/>
        </pc:sldMkLst>
      </pc:sldChg>
      <pc:sldChg chg="del">
        <pc:chgData name="Joanne Keevers" userId="4ede1d98e774e91a" providerId="LiveId" clId="{20FAE5D1-D1B6-4601-84F4-D0032DDBF6C4}" dt="2021-06-04T22:50:18.813" v="2" actId="2696"/>
        <pc:sldMkLst>
          <pc:docMk/>
          <pc:sldMk cId="347912959" sldId="266"/>
        </pc:sldMkLst>
      </pc:sldChg>
      <pc:sldChg chg="del">
        <pc:chgData name="Joanne Keevers" userId="4ede1d98e774e91a" providerId="LiveId" clId="{20FAE5D1-D1B6-4601-84F4-D0032DDBF6C4}" dt="2021-06-04T22:50:35.797" v="7" actId="2696"/>
        <pc:sldMkLst>
          <pc:docMk/>
          <pc:sldMk cId="743978344" sldId="267"/>
        </pc:sldMkLst>
      </pc:sldChg>
      <pc:sldChg chg="addSp modSp mod">
        <pc:chgData name="Joanne Keevers" userId="4ede1d98e774e91a" providerId="LiveId" clId="{20FAE5D1-D1B6-4601-84F4-D0032DDBF6C4}" dt="2021-06-04T23:02:55.752" v="132" actId="20577"/>
        <pc:sldMkLst>
          <pc:docMk/>
          <pc:sldMk cId="3810658581" sldId="268"/>
        </pc:sldMkLst>
        <pc:spChg chg="mod">
          <ac:chgData name="Joanne Keevers" userId="4ede1d98e774e91a" providerId="LiveId" clId="{20FAE5D1-D1B6-4601-84F4-D0032DDBF6C4}" dt="2021-06-04T23:02:22.544" v="119" actId="12788"/>
          <ac:spMkLst>
            <pc:docMk/>
            <pc:sldMk cId="3810658581" sldId="268"/>
            <ac:spMk id="4" creationId="{87D3B3E5-8B24-8A41-B765-5529C98F848A}"/>
          </ac:spMkLst>
        </pc:spChg>
        <pc:spChg chg="mod">
          <ac:chgData name="Joanne Keevers" userId="4ede1d98e774e91a" providerId="LiveId" clId="{20FAE5D1-D1B6-4601-84F4-D0032DDBF6C4}" dt="2021-06-04T23:02:47.169" v="131" actId="403"/>
          <ac:spMkLst>
            <pc:docMk/>
            <pc:sldMk cId="3810658581" sldId="268"/>
            <ac:spMk id="5" creationId="{73D7D29E-4C59-0247-8348-AF5C41824B71}"/>
          </ac:spMkLst>
        </pc:spChg>
        <pc:spChg chg="add mod">
          <ac:chgData name="Joanne Keevers" userId="4ede1d98e774e91a" providerId="LiveId" clId="{20FAE5D1-D1B6-4601-84F4-D0032DDBF6C4}" dt="2021-06-04T23:02:55.752" v="132" actId="20577"/>
          <ac:spMkLst>
            <pc:docMk/>
            <pc:sldMk cId="3810658581" sldId="268"/>
            <ac:spMk id="6" creationId="{688E42F8-ABCE-4F1C-AE94-DA67A2557807}"/>
          </ac:spMkLst>
        </pc:spChg>
      </pc:sldChg>
      <pc:sldChg chg="modSp mod">
        <pc:chgData name="Joanne Keevers" userId="4ede1d98e774e91a" providerId="LiveId" clId="{20FAE5D1-D1B6-4601-84F4-D0032DDBF6C4}" dt="2021-06-04T22:55:57.288" v="115" actId="6549"/>
        <pc:sldMkLst>
          <pc:docMk/>
          <pc:sldMk cId="933757473" sldId="269"/>
        </pc:sldMkLst>
        <pc:spChg chg="mod">
          <ac:chgData name="Joanne Keevers" userId="4ede1d98e774e91a" providerId="LiveId" clId="{20FAE5D1-D1B6-4601-84F4-D0032DDBF6C4}" dt="2021-06-04T22:55:52.877" v="107" actId="20577"/>
          <ac:spMkLst>
            <pc:docMk/>
            <pc:sldMk cId="933757473" sldId="269"/>
            <ac:spMk id="2" creationId="{387360F2-0FDA-C44C-8AC9-154C3EAE0E1B}"/>
          </ac:spMkLst>
        </pc:spChg>
        <pc:spChg chg="mod">
          <ac:chgData name="Joanne Keevers" userId="4ede1d98e774e91a" providerId="LiveId" clId="{20FAE5D1-D1B6-4601-84F4-D0032DDBF6C4}" dt="2021-06-04T22:55:57.288" v="115" actId="6549"/>
          <ac:spMkLst>
            <pc:docMk/>
            <pc:sldMk cId="933757473" sldId="269"/>
            <ac:spMk id="3" creationId="{54838710-F1A1-3E48-AC35-A7B4FF592765}"/>
          </ac:spMkLst>
        </pc:spChg>
      </pc:sldChg>
      <pc:sldChg chg="addSp delSp modSp mod">
        <pc:chgData name="Joanne Keevers" userId="4ede1d98e774e91a" providerId="LiveId" clId="{20FAE5D1-D1B6-4601-84F4-D0032DDBF6C4}" dt="2021-06-04T23:03:34.940" v="140" actId="20577"/>
        <pc:sldMkLst>
          <pc:docMk/>
          <pc:sldMk cId="773062726" sldId="270"/>
        </pc:sldMkLst>
        <pc:spChg chg="mod">
          <ac:chgData name="Joanne Keevers" userId="4ede1d98e774e91a" providerId="LiveId" clId="{20FAE5D1-D1B6-4601-84F4-D0032DDBF6C4}" dt="2021-06-04T23:03:34.940" v="140" actId="20577"/>
          <ac:spMkLst>
            <pc:docMk/>
            <pc:sldMk cId="773062726" sldId="270"/>
            <ac:spMk id="2" creationId="{05B10256-CE99-DE49-867B-7D4D8220BD65}"/>
          </ac:spMkLst>
        </pc:spChg>
        <pc:spChg chg="del">
          <ac:chgData name="Joanne Keevers" userId="4ede1d98e774e91a" providerId="LiveId" clId="{20FAE5D1-D1B6-4601-84F4-D0032DDBF6C4}" dt="2021-06-04T23:03:27.243" v="133"/>
          <ac:spMkLst>
            <pc:docMk/>
            <pc:sldMk cId="773062726" sldId="270"/>
            <ac:spMk id="3" creationId="{02D56A1C-41D1-6349-B9D9-6B129C5A85E2}"/>
          </ac:spMkLst>
        </pc:spChg>
        <pc:spChg chg="add mod">
          <ac:chgData name="Joanne Keevers" userId="4ede1d98e774e91a" providerId="LiveId" clId="{20FAE5D1-D1B6-4601-84F4-D0032DDBF6C4}" dt="2021-06-04T23:03:27.326" v="134" actId="27636"/>
          <ac:spMkLst>
            <pc:docMk/>
            <pc:sldMk cId="773062726" sldId="270"/>
            <ac:spMk id="4" creationId="{2155139E-93F9-4B13-BF50-7A58134AB550}"/>
          </ac:spMkLst>
        </pc:spChg>
      </pc:sldChg>
      <pc:sldChg chg="addSp delSp modSp mod modClrScheme chgLayout">
        <pc:chgData name="Joanne Keevers" userId="4ede1d98e774e91a" providerId="LiveId" clId="{20FAE5D1-D1B6-4601-84F4-D0032DDBF6C4}" dt="2021-06-04T23:08:17.737" v="301" actId="478"/>
        <pc:sldMkLst>
          <pc:docMk/>
          <pc:sldMk cId="159544289" sldId="271"/>
        </pc:sldMkLst>
        <pc:spChg chg="del mod ord">
          <ac:chgData name="Joanne Keevers" userId="4ede1d98e774e91a" providerId="LiveId" clId="{20FAE5D1-D1B6-4601-84F4-D0032DDBF6C4}" dt="2021-06-04T23:07:21.293" v="228" actId="700"/>
          <ac:spMkLst>
            <pc:docMk/>
            <pc:sldMk cId="159544289" sldId="271"/>
            <ac:spMk id="2" creationId="{28DE98B3-AA09-0948-8E45-057D74F369C5}"/>
          </ac:spMkLst>
        </pc:spChg>
        <pc:spChg chg="del">
          <ac:chgData name="Joanne Keevers" userId="4ede1d98e774e91a" providerId="LiveId" clId="{20FAE5D1-D1B6-4601-84F4-D0032DDBF6C4}" dt="2021-06-04T23:07:21.293" v="228" actId="700"/>
          <ac:spMkLst>
            <pc:docMk/>
            <pc:sldMk cId="159544289" sldId="271"/>
            <ac:spMk id="3" creationId="{1F0EEB31-F19C-1D4E-BCBD-271C882FCCA7}"/>
          </ac:spMkLst>
        </pc:spChg>
        <pc:spChg chg="del">
          <ac:chgData name="Joanne Keevers" userId="4ede1d98e774e91a" providerId="LiveId" clId="{20FAE5D1-D1B6-4601-84F4-D0032DDBF6C4}" dt="2021-06-04T23:07:21.293" v="228" actId="700"/>
          <ac:spMkLst>
            <pc:docMk/>
            <pc:sldMk cId="159544289" sldId="271"/>
            <ac:spMk id="4" creationId="{67CCB977-DEB6-4B4E-9400-3B15F2B308B6}"/>
          </ac:spMkLst>
        </pc:spChg>
        <pc:spChg chg="del">
          <ac:chgData name="Joanne Keevers" userId="4ede1d98e774e91a" providerId="LiveId" clId="{20FAE5D1-D1B6-4601-84F4-D0032DDBF6C4}" dt="2021-06-04T23:07:21.293" v="228" actId="700"/>
          <ac:spMkLst>
            <pc:docMk/>
            <pc:sldMk cId="159544289" sldId="271"/>
            <ac:spMk id="5" creationId="{70C0D493-4084-1B42-94E7-76707D884E3B}"/>
          </ac:spMkLst>
        </pc:spChg>
        <pc:spChg chg="del mod ord">
          <ac:chgData name="Joanne Keevers" userId="4ede1d98e774e91a" providerId="LiveId" clId="{20FAE5D1-D1B6-4601-84F4-D0032DDBF6C4}" dt="2021-06-04T23:07:21.293" v="228" actId="700"/>
          <ac:spMkLst>
            <pc:docMk/>
            <pc:sldMk cId="159544289" sldId="271"/>
            <ac:spMk id="6" creationId="{0260E0C4-0C52-5F4E-AC58-C3114DE2884D}"/>
          </ac:spMkLst>
        </pc:spChg>
        <pc:spChg chg="del">
          <ac:chgData name="Joanne Keevers" userId="4ede1d98e774e91a" providerId="LiveId" clId="{20FAE5D1-D1B6-4601-84F4-D0032DDBF6C4}" dt="2021-06-04T23:07:21.293" v="228" actId="700"/>
          <ac:spMkLst>
            <pc:docMk/>
            <pc:sldMk cId="159544289" sldId="271"/>
            <ac:spMk id="7" creationId="{EDE39AD3-CA29-6D40-AF54-F60CE029E848}"/>
          </ac:spMkLst>
        </pc:spChg>
        <pc:spChg chg="del">
          <ac:chgData name="Joanne Keevers" userId="4ede1d98e774e91a" providerId="LiveId" clId="{20FAE5D1-D1B6-4601-84F4-D0032DDBF6C4}" dt="2021-06-04T23:07:21.293" v="228" actId="700"/>
          <ac:spMkLst>
            <pc:docMk/>
            <pc:sldMk cId="159544289" sldId="271"/>
            <ac:spMk id="8" creationId="{E839FEDD-E329-FA4F-8EE6-48B24DCBE1F0}"/>
          </ac:spMkLst>
        </pc:spChg>
        <pc:spChg chg="add mod ord">
          <ac:chgData name="Joanne Keevers" userId="4ede1d98e774e91a" providerId="LiveId" clId="{20FAE5D1-D1B6-4601-84F4-D0032DDBF6C4}" dt="2021-06-04T23:08:13.807" v="300" actId="20577"/>
          <ac:spMkLst>
            <pc:docMk/>
            <pc:sldMk cId="159544289" sldId="271"/>
            <ac:spMk id="9" creationId="{F6A8E3DF-0106-4CB7-8135-6A5B5097AFCB}"/>
          </ac:spMkLst>
        </pc:spChg>
        <pc:spChg chg="add del mod ord">
          <ac:chgData name="Joanne Keevers" userId="4ede1d98e774e91a" providerId="LiveId" clId="{20FAE5D1-D1B6-4601-84F4-D0032DDBF6C4}" dt="2021-06-04T23:08:17.737" v="301" actId="478"/>
          <ac:spMkLst>
            <pc:docMk/>
            <pc:sldMk cId="159544289" sldId="271"/>
            <ac:spMk id="10" creationId="{DC383E95-53B8-4C9C-9081-09F7B6C7B3AA}"/>
          </ac:spMkLst>
        </pc:spChg>
      </pc:sldChg>
      <pc:sldChg chg="addSp delSp modSp mod modClrScheme chgLayout">
        <pc:chgData name="Joanne Keevers" userId="4ede1d98e774e91a" providerId="LiveId" clId="{20FAE5D1-D1B6-4601-84F4-D0032DDBF6C4}" dt="2021-06-04T23:09:32.034" v="311" actId="5793"/>
        <pc:sldMkLst>
          <pc:docMk/>
          <pc:sldMk cId="2552063977" sldId="272"/>
        </pc:sldMkLst>
        <pc:spChg chg="del mod ord">
          <ac:chgData name="Joanne Keevers" userId="4ede1d98e774e91a" providerId="LiveId" clId="{20FAE5D1-D1B6-4601-84F4-D0032DDBF6C4}" dt="2021-06-04T23:08:34.494" v="302" actId="700"/>
          <ac:spMkLst>
            <pc:docMk/>
            <pc:sldMk cId="2552063977" sldId="272"/>
            <ac:spMk id="2" creationId="{28DE98B3-AA09-0948-8E45-057D74F369C5}"/>
          </ac:spMkLst>
        </pc:spChg>
        <pc:spChg chg="del">
          <ac:chgData name="Joanne Keevers" userId="4ede1d98e774e91a" providerId="LiveId" clId="{20FAE5D1-D1B6-4601-84F4-D0032DDBF6C4}" dt="2021-06-04T23:08:34.494" v="302" actId="700"/>
          <ac:spMkLst>
            <pc:docMk/>
            <pc:sldMk cId="2552063977" sldId="272"/>
            <ac:spMk id="3" creationId="{1F0EEB31-F19C-1D4E-BCBD-271C882FCCA7}"/>
          </ac:spMkLst>
        </pc:spChg>
        <pc:spChg chg="del">
          <ac:chgData name="Joanne Keevers" userId="4ede1d98e774e91a" providerId="LiveId" clId="{20FAE5D1-D1B6-4601-84F4-D0032DDBF6C4}" dt="2021-06-04T23:08:34.494" v="302" actId="700"/>
          <ac:spMkLst>
            <pc:docMk/>
            <pc:sldMk cId="2552063977" sldId="272"/>
            <ac:spMk id="4" creationId="{67CCB977-DEB6-4B4E-9400-3B15F2B308B6}"/>
          </ac:spMkLst>
        </pc:spChg>
        <pc:spChg chg="del">
          <ac:chgData name="Joanne Keevers" userId="4ede1d98e774e91a" providerId="LiveId" clId="{20FAE5D1-D1B6-4601-84F4-D0032DDBF6C4}" dt="2021-06-04T23:08:34.494" v="302" actId="700"/>
          <ac:spMkLst>
            <pc:docMk/>
            <pc:sldMk cId="2552063977" sldId="272"/>
            <ac:spMk id="5" creationId="{70C0D493-4084-1B42-94E7-76707D884E3B}"/>
          </ac:spMkLst>
        </pc:spChg>
        <pc:spChg chg="del mod ord">
          <ac:chgData name="Joanne Keevers" userId="4ede1d98e774e91a" providerId="LiveId" clId="{20FAE5D1-D1B6-4601-84F4-D0032DDBF6C4}" dt="2021-06-04T23:08:34.494" v="302" actId="700"/>
          <ac:spMkLst>
            <pc:docMk/>
            <pc:sldMk cId="2552063977" sldId="272"/>
            <ac:spMk id="6" creationId="{0260E0C4-0C52-5F4E-AC58-C3114DE2884D}"/>
          </ac:spMkLst>
        </pc:spChg>
        <pc:spChg chg="del">
          <ac:chgData name="Joanne Keevers" userId="4ede1d98e774e91a" providerId="LiveId" clId="{20FAE5D1-D1B6-4601-84F4-D0032DDBF6C4}" dt="2021-06-04T23:08:34.494" v="302" actId="700"/>
          <ac:spMkLst>
            <pc:docMk/>
            <pc:sldMk cId="2552063977" sldId="272"/>
            <ac:spMk id="7" creationId="{EDE39AD3-CA29-6D40-AF54-F60CE029E848}"/>
          </ac:spMkLst>
        </pc:spChg>
        <pc:spChg chg="del">
          <ac:chgData name="Joanne Keevers" userId="4ede1d98e774e91a" providerId="LiveId" clId="{20FAE5D1-D1B6-4601-84F4-D0032DDBF6C4}" dt="2021-06-04T23:08:34.494" v="302" actId="700"/>
          <ac:spMkLst>
            <pc:docMk/>
            <pc:sldMk cId="2552063977" sldId="272"/>
            <ac:spMk id="8" creationId="{E839FEDD-E329-FA4F-8EE6-48B24DCBE1F0}"/>
          </ac:spMkLst>
        </pc:spChg>
        <pc:spChg chg="add mod ord">
          <ac:chgData name="Joanne Keevers" userId="4ede1d98e774e91a" providerId="LiveId" clId="{20FAE5D1-D1B6-4601-84F4-D0032DDBF6C4}" dt="2021-06-04T23:09:32.034" v="311" actId="5793"/>
          <ac:spMkLst>
            <pc:docMk/>
            <pc:sldMk cId="2552063977" sldId="272"/>
            <ac:spMk id="17" creationId="{0FFBD47C-A228-4977-A135-9CA9A13FCA7E}"/>
          </ac:spMkLst>
        </pc:spChg>
        <pc:spChg chg="add del mod ord">
          <ac:chgData name="Joanne Keevers" userId="4ede1d98e774e91a" providerId="LiveId" clId="{20FAE5D1-D1B6-4601-84F4-D0032DDBF6C4}" dt="2021-06-04T23:09:09.807" v="306" actId="478"/>
          <ac:spMkLst>
            <pc:docMk/>
            <pc:sldMk cId="2552063977" sldId="272"/>
            <ac:spMk id="21" creationId="{EAA0B3F7-4DBD-473B-80D2-54CDAB44C854}"/>
          </ac:spMkLst>
        </pc:spChg>
        <pc:spChg chg="del">
          <ac:chgData name="Joanne Keevers" userId="4ede1d98e774e91a" providerId="LiveId" clId="{20FAE5D1-D1B6-4601-84F4-D0032DDBF6C4}" dt="2021-06-04T23:09:20.918" v="307" actId="478"/>
          <ac:spMkLst>
            <pc:docMk/>
            <pc:sldMk cId="2552063977" sldId="272"/>
            <ac:spMk id="23" creationId="{DAE1D15E-D575-2E4D-A058-328E05422B24}"/>
          </ac:spMkLst>
        </pc:spChg>
        <pc:grpChg chg="del">
          <ac:chgData name="Joanne Keevers" userId="4ede1d98e774e91a" providerId="LiveId" clId="{20FAE5D1-D1B6-4601-84F4-D0032DDBF6C4}" dt="2021-06-04T23:08:57.306" v="304" actId="478"/>
          <ac:grpSpMkLst>
            <pc:docMk/>
            <pc:sldMk cId="2552063977" sldId="272"/>
            <ac:grpSpMk id="10" creationId="{034B0E2A-D268-AE4D-A46A-1E39402127EA}"/>
          </ac:grpSpMkLst>
        </pc:grpChg>
        <pc:grpChg chg="del">
          <ac:chgData name="Joanne Keevers" userId="4ede1d98e774e91a" providerId="LiveId" clId="{20FAE5D1-D1B6-4601-84F4-D0032DDBF6C4}" dt="2021-06-04T23:08:56.237" v="303" actId="478"/>
          <ac:grpSpMkLst>
            <pc:docMk/>
            <pc:sldMk cId="2552063977" sldId="272"/>
            <ac:grpSpMk id="18" creationId="{0D0355F7-30C4-F44A-9538-1695D5EA9DC8}"/>
          </ac:grpSpMkLst>
        </pc:grpChg>
        <pc:grpChg chg="del">
          <ac:chgData name="Joanne Keevers" userId="4ede1d98e774e91a" providerId="LiveId" clId="{20FAE5D1-D1B6-4601-84F4-D0032DDBF6C4}" dt="2021-06-04T23:08:58.428" v="305" actId="478"/>
          <ac:grpSpMkLst>
            <pc:docMk/>
            <pc:sldMk cId="2552063977" sldId="272"/>
            <ac:grpSpMk id="20" creationId="{A4DBAD4B-2B14-D048-AA5A-01AA5BA8012A}"/>
          </ac:grpSpMkLst>
        </pc:grpChg>
      </pc:sldChg>
      <pc:sldChg chg="addSp delSp modSp mod modClrScheme chgLayout">
        <pc:chgData name="Joanne Keevers" userId="4ede1d98e774e91a" providerId="LiveId" clId="{20FAE5D1-D1B6-4601-84F4-D0032DDBF6C4}" dt="2021-06-04T23:35:45.675" v="364" actId="20577"/>
        <pc:sldMkLst>
          <pc:docMk/>
          <pc:sldMk cId="1606334819" sldId="274"/>
        </pc:sldMkLst>
        <pc:spChg chg="del mod ord">
          <ac:chgData name="Joanne Keevers" userId="4ede1d98e774e91a" providerId="LiveId" clId="{20FAE5D1-D1B6-4601-84F4-D0032DDBF6C4}" dt="2021-06-04T23:35:09.315" v="312" actId="700"/>
          <ac:spMkLst>
            <pc:docMk/>
            <pc:sldMk cId="1606334819" sldId="274"/>
            <ac:spMk id="2" creationId="{B1115563-1F0D-9849-8D58-C92FF015AD1F}"/>
          </ac:spMkLst>
        </pc:spChg>
        <pc:spChg chg="del">
          <ac:chgData name="Joanne Keevers" userId="4ede1d98e774e91a" providerId="LiveId" clId="{20FAE5D1-D1B6-4601-84F4-D0032DDBF6C4}" dt="2021-06-04T23:35:12.282" v="313" actId="478"/>
          <ac:spMkLst>
            <pc:docMk/>
            <pc:sldMk cId="1606334819" sldId="274"/>
            <ac:spMk id="3" creationId="{729E8AEE-2F87-0642-8B06-B000F8D224A1}"/>
          </ac:spMkLst>
        </pc:spChg>
        <pc:spChg chg="add mod ord">
          <ac:chgData name="Joanne Keevers" userId="4ede1d98e774e91a" providerId="LiveId" clId="{20FAE5D1-D1B6-4601-84F4-D0032DDBF6C4}" dt="2021-06-04T23:35:29.477" v="342" actId="20577"/>
          <ac:spMkLst>
            <pc:docMk/>
            <pc:sldMk cId="1606334819" sldId="274"/>
            <ac:spMk id="4" creationId="{A16662DF-A38B-4AEA-A591-D21A94AD87CE}"/>
          </ac:spMkLst>
        </pc:spChg>
        <pc:spChg chg="del">
          <ac:chgData name="Joanne Keevers" userId="4ede1d98e774e91a" providerId="LiveId" clId="{20FAE5D1-D1B6-4601-84F4-D0032DDBF6C4}" dt="2021-06-04T23:35:14.826" v="316" actId="478"/>
          <ac:spMkLst>
            <pc:docMk/>
            <pc:sldMk cId="1606334819" sldId="274"/>
            <ac:spMk id="5" creationId="{A15E2959-1460-B64C-A6ED-22F0BCD7B713}"/>
          </ac:spMkLst>
        </pc:spChg>
        <pc:spChg chg="add mod ord">
          <ac:chgData name="Joanne Keevers" userId="4ede1d98e774e91a" providerId="LiveId" clId="{20FAE5D1-D1B6-4601-84F4-D0032DDBF6C4}" dt="2021-06-04T23:35:45.675" v="364" actId="20577"/>
          <ac:spMkLst>
            <pc:docMk/>
            <pc:sldMk cId="1606334819" sldId="274"/>
            <ac:spMk id="6" creationId="{95AAD95E-119A-473C-A0B9-88084E4E927C}"/>
          </ac:spMkLst>
        </pc:spChg>
        <pc:spChg chg="del mod">
          <ac:chgData name="Joanne Keevers" userId="4ede1d98e774e91a" providerId="LiveId" clId="{20FAE5D1-D1B6-4601-84F4-D0032DDBF6C4}" dt="2021-06-04T23:35:19.409" v="318" actId="478"/>
          <ac:spMkLst>
            <pc:docMk/>
            <pc:sldMk cId="1606334819" sldId="274"/>
            <ac:spMk id="12" creationId="{BEB3FD12-3C8B-624E-82F7-31FC4B162E4D}"/>
          </ac:spMkLst>
        </pc:spChg>
        <pc:spChg chg="del mod">
          <ac:chgData name="Joanne Keevers" userId="4ede1d98e774e91a" providerId="LiveId" clId="{20FAE5D1-D1B6-4601-84F4-D0032DDBF6C4}" dt="2021-06-04T23:35:21.806" v="319" actId="478"/>
          <ac:spMkLst>
            <pc:docMk/>
            <pc:sldMk cId="1606334819" sldId="274"/>
            <ac:spMk id="13" creationId="{3EC39A8D-C96A-9245-BAD9-0F4D6D98F218}"/>
          </ac:spMkLst>
        </pc:spChg>
        <pc:grpChg chg="del">
          <ac:chgData name="Joanne Keevers" userId="4ede1d98e774e91a" providerId="LiveId" clId="{20FAE5D1-D1B6-4601-84F4-D0032DDBF6C4}" dt="2021-06-04T23:35:13.381" v="314" actId="478"/>
          <ac:grpSpMkLst>
            <pc:docMk/>
            <pc:sldMk cId="1606334819" sldId="274"/>
            <ac:grpSpMk id="9" creationId="{FF29B876-01B1-4E4F-A0A5-FA4C16BA0151}"/>
          </ac:grpSpMkLst>
        </pc:grpChg>
      </pc:sldChg>
      <pc:sldChg chg="addSp delSp modSp mod modClrScheme chgLayout">
        <pc:chgData name="Joanne Keevers" userId="4ede1d98e774e91a" providerId="LiveId" clId="{20FAE5D1-D1B6-4601-84F4-D0032DDBF6C4}" dt="2021-06-05T03:55:21.479" v="537" actId="14100"/>
        <pc:sldMkLst>
          <pc:docMk/>
          <pc:sldMk cId="835343919" sldId="275"/>
        </pc:sldMkLst>
        <pc:spChg chg="add del mod ord">
          <ac:chgData name="Joanne Keevers" userId="4ede1d98e774e91a" providerId="LiveId" clId="{20FAE5D1-D1B6-4601-84F4-D0032DDBF6C4}" dt="2021-06-04T23:51:42.647" v="370" actId="700"/>
          <ac:spMkLst>
            <pc:docMk/>
            <pc:sldMk cId="835343919" sldId="275"/>
            <ac:spMk id="2" creationId="{75C5BC7C-5194-4D8C-B631-3EC064430D75}"/>
          </ac:spMkLst>
        </pc:spChg>
        <pc:spChg chg="add del mod ord">
          <ac:chgData name="Joanne Keevers" userId="4ede1d98e774e91a" providerId="LiveId" clId="{20FAE5D1-D1B6-4601-84F4-D0032DDBF6C4}" dt="2021-06-04T23:51:45.363" v="371" actId="478"/>
          <ac:spMkLst>
            <pc:docMk/>
            <pc:sldMk cId="835343919" sldId="275"/>
            <ac:spMk id="3" creationId="{9FDBAECF-9287-4101-8F28-B7E1C2A16E58}"/>
          </ac:spMkLst>
        </pc:spChg>
        <pc:spChg chg="add del mod ord">
          <ac:chgData name="Joanne Keevers" userId="4ede1d98e774e91a" providerId="LiveId" clId="{20FAE5D1-D1B6-4601-84F4-D0032DDBF6C4}" dt="2021-06-04T23:52:00.583" v="373"/>
          <ac:spMkLst>
            <pc:docMk/>
            <pc:sldMk cId="835343919" sldId="275"/>
            <ac:spMk id="4" creationId="{EF1D72A7-299E-4001-8EC8-5DCE2D6686FB}"/>
          </ac:spMkLst>
        </pc:spChg>
        <pc:spChg chg="add del mod">
          <ac:chgData name="Joanne Keevers" userId="4ede1d98e774e91a" providerId="LiveId" clId="{20FAE5D1-D1B6-4601-84F4-D0032DDBF6C4}" dt="2021-06-05T00:06:04.808" v="378" actId="931"/>
          <ac:spMkLst>
            <pc:docMk/>
            <pc:sldMk cId="835343919" sldId="275"/>
            <ac:spMk id="7" creationId="{CC35C15A-0F40-4193-9CE8-98445049B577}"/>
          </ac:spMkLst>
        </pc:spChg>
        <pc:spChg chg="add del mod">
          <ac:chgData name="Joanne Keevers" userId="4ede1d98e774e91a" providerId="LiveId" clId="{20FAE5D1-D1B6-4601-84F4-D0032DDBF6C4}" dt="2021-06-05T00:06:16.654" v="382" actId="478"/>
          <ac:spMkLst>
            <pc:docMk/>
            <pc:sldMk cId="835343919" sldId="275"/>
            <ac:spMk id="11" creationId="{38FBA515-498D-4EE9-90EA-0A4DDC93E511}"/>
          </ac:spMkLst>
        </pc:spChg>
        <pc:spChg chg="add mod">
          <ac:chgData name="Joanne Keevers" userId="4ede1d98e774e91a" providerId="LiveId" clId="{20FAE5D1-D1B6-4601-84F4-D0032DDBF6C4}" dt="2021-06-05T00:20:27.612" v="421" actId="207"/>
          <ac:spMkLst>
            <pc:docMk/>
            <pc:sldMk cId="835343919" sldId="275"/>
            <ac:spMk id="14" creationId="{CBF6BBAF-AEF7-4F1D-B44A-918D2CBD37B0}"/>
          </ac:spMkLst>
        </pc:spChg>
        <pc:spChg chg="add del mod">
          <ac:chgData name="Joanne Keevers" userId="4ede1d98e774e91a" providerId="LiveId" clId="{20FAE5D1-D1B6-4601-84F4-D0032DDBF6C4}" dt="2021-06-05T00:27:28" v="470"/>
          <ac:spMkLst>
            <pc:docMk/>
            <pc:sldMk cId="835343919" sldId="275"/>
            <ac:spMk id="15" creationId="{0CE119CE-035D-401D-B2B5-2C3E9CA359FA}"/>
          </ac:spMkLst>
        </pc:spChg>
        <pc:spChg chg="add mod">
          <ac:chgData name="Joanne Keevers" userId="4ede1d98e774e91a" providerId="LiveId" clId="{20FAE5D1-D1B6-4601-84F4-D0032DDBF6C4}" dt="2021-06-05T03:55:13.937" v="535" actId="14100"/>
          <ac:spMkLst>
            <pc:docMk/>
            <pc:sldMk cId="835343919" sldId="275"/>
            <ac:spMk id="16" creationId="{40A77B52-E147-44ED-8FF1-D79EF2494280}"/>
          </ac:spMkLst>
        </pc:spChg>
        <pc:spChg chg="del mod ord">
          <ac:chgData name="Joanne Keevers" userId="4ede1d98e774e91a" providerId="LiveId" clId="{20FAE5D1-D1B6-4601-84F4-D0032DDBF6C4}" dt="2021-06-04T23:51:35.785" v="369" actId="700"/>
          <ac:spMkLst>
            <pc:docMk/>
            <pc:sldMk cId="835343919" sldId="275"/>
            <ac:spMk id="22" creationId="{0A22B547-BB4E-3948-812B-6CD8D5313CBF}"/>
          </ac:spMkLst>
        </pc:spChg>
        <pc:spChg chg="del">
          <ac:chgData name="Joanne Keevers" userId="4ede1d98e774e91a" providerId="LiveId" clId="{20FAE5D1-D1B6-4601-84F4-D0032DDBF6C4}" dt="2021-06-04T23:51:35.785" v="369" actId="700"/>
          <ac:spMkLst>
            <pc:docMk/>
            <pc:sldMk cId="835343919" sldId="275"/>
            <ac:spMk id="23" creationId="{F629996F-AC22-5549-B2A5-439748297C8B}"/>
          </ac:spMkLst>
        </pc:spChg>
        <pc:spChg chg="del">
          <ac:chgData name="Joanne Keevers" userId="4ede1d98e774e91a" providerId="LiveId" clId="{20FAE5D1-D1B6-4601-84F4-D0032DDBF6C4}" dt="2021-06-04T23:51:35.785" v="369" actId="700"/>
          <ac:spMkLst>
            <pc:docMk/>
            <pc:sldMk cId="835343919" sldId="275"/>
            <ac:spMk id="24" creationId="{317B95F4-F2E3-D846-ABAE-83DE2E7E89B0}"/>
          </ac:spMkLst>
        </pc:spChg>
        <pc:spChg chg="del">
          <ac:chgData name="Joanne Keevers" userId="4ede1d98e774e91a" providerId="LiveId" clId="{20FAE5D1-D1B6-4601-84F4-D0032DDBF6C4}" dt="2021-06-04T23:51:35.785" v="369" actId="700"/>
          <ac:spMkLst>
            <pc:docMk/>
            <pc:sldMk cId="835343919" sldId="275"/>
            <ac:spMk id="25" creationId="{7A53DCBB-E00B-C841-A341-5E919771CAC7}"/>
          </ac:spMkLst>
        </pc:spChg>
        <pc:spChg chg="del">
          <ac:chgData name="Joanne Keevers" userId="4ede1d98e774e91a" providerId="LiveId" clId="{20FAE5D1-D1B6-4601-84F4-D0032DDBF6C4}" dt="2021-06-04T23:51:35.785" v="369" actId="700"/>
          <ac:spMkLst>
            <pc:docMk/>
            <pc:sldMk cId="835343919" sldId="275"/>
            <ac:spMk id="26" creationId="{1257F418-11EB-FC4C-BE23-A9973AB99318}"/>
          </ac:spMkLst>
        </pc:spChg>
        <pc:spChg chg="del">
          <ac:chgData name="Joanne Keevers" userId="4ede1d98e774e91a" providerId="LiveId" clId="{20FAE5D1-D1B6-4601-84F4-D0032DDBF6C4}" dt="2021-06-04T23:51:35.785" v="369" actId="700"/>
          <ac:spMkLst>
            <pc:docMk/>
            <pc:sldMk cId="835343919" sldId="275"/>
            <ac:spMk id="27" creationId="{4EDA4706-E7E0-AD48-A413-4B32A3AD19E3}"/>
          </ac:spMkLst>
        </pc:spChg>
        <pc:spChg chg="del">
          <ac:chgData name="Joanne Keevers" userId="4ede1d98e774e91a" providerId="LiveId" clId="{20FAE5D1-D1B6-4601-84F4-D0032DDBF6C4}" dt="2021-06-04T23:51:35.785" v="369" actId="700"/>
          <ac:spMkLst>
            <pc:docMk/>
            <pc:sldMk cId="835343919" sldId="275"/>
            <ac:spMk id="28" creationId="{1DF6E8D5-A2E2-7B4F-A79C-2B3641024D5D}"/>
          </ac:spMkLst>
        </pc:spChg>
        <pc:spChg chg="del">
          <ac:chgData name="Joanne Keevers" userId="4ede1d98e774e91a" providerId="LiveId" clId="{20FAE5D1-D1B6-4601-84F4-D0032DDBF6C4}" dt="2021-06-04T23:51:35.785" v="369" actId="700"/>
          <ac:spMkLst>
            <pc:docMk/>
            <pc:sldMk cId="835343919" sldId="275"/>
            <ac:spMk id="29" creationId="{426C5924-6E8C-7F4B-BC56-B7467A1512F2}"/>
          </ac:spMkLst>
        </pc:spChg>
        <pc:spChg chg="del">
          <ac:chgData name="Joanne Keevers" userId="4ede1d98e774e91a" providerId="LiveId" clId="{20FAE5D1-D1B6-4601-84F4-D0032DDBF6C4}" dt="2021-06-04T23:51:35.785" v="369" actId="700"/>
          <ac:spMkLst>
            <pc:docMk/>
            <pc:sldMk cId="835343919" sldId="275"/>
            <ac:spMk id="30" creationId="{04C3B3F4-93C6-3440-9F8D-B7C6BCD36472}"/>
          </ac:spMkLst>
        </pc:spChg>
        <pc:spChg chg="del">
          <ac:chgData name="Joanne Keevers" userId="4ede1d98e774e91a" providerId="LiveId" clId="{20FAE5D1-D1B6-4601-84F4-D0032DDBF6C4}" dt="2021-06-04T23:51:35.785" v="369" actId="700"/>
          <ac:spMkLst>
            <pc:docMk/>
            <pc:sldMk cId="835343919" sldId="275"/>
            <ac:spMk id="31" creationId="{F5599478-BEB9-1C4E-99EC-0DBBE9397C14}"/>
          </ac:spMkLst>
        </pc:spChg>
        <pc:spChg chg="add mod">
          <ac:chgData name="Joanne Keevers" userId="4ede1d98e774e91a" providerId="LiveId" clId="{20FAE5D1-D1B6-4601-84F4-D0032DDBF6C4}" dt="2021-06-05T03:53:57.342" v="517" actId="1076"/>
          <ac:spMkLst>
            <pc:docMk/>
            <pc:sldMk cId="835343919" sldId="275"/>
            <ac:spMk id="32" creationId="{A31B961F-0D24-4B82-872B-F53DEC0C11A2}"/>
          </ac:spMkLst>
        </pc:spChg>
        <pc:spChg chg="add mod">
          <ac:chgData name="Joanne Keevers" userId="4ede1d98e774e91a" providerId="LiveId" clId="{20FAE5D1-D1B6-4601-84F4-D0032DDBF6C4}" dt="2021-06-05T03:55:21.479" v="537" actId="14100"/>
          <ac:spMkLst>
            <pc:docMk/>
            <pc:sldMk cId="835343919" sldId="275"/>
            <ac:spMk id="33" creationId="{4EC7222A-BB66-4EEF-A348-75EBCB7AEB3A}"/>
          </ac:spMkLst>
        </pc:spChg>
        <pc:picChg chg="add del mod">
          <ac:chgData name="Joanne Keevers" userId="4ede1d98e774e91a" providerId="LiveId" clId="{20FAE5D1-D1B6-4601-84F4-D0032DDBF6C4}" dt="2021-06-04T23:52:28.867" v="377" actId="478"/>
          <ac:picMkLst>
            <pc:docMk/>
            <pc:sldMk cId="835343919" sldId="275"/>
            <ac:picMk id="5" creationId="{E58C3FCF-E767-41F3-A0DE-D05E7E06DE2E}"/>
          </ac:picMkLst>
        </pc:picChg>
        <pc:picChg chg="add del mod">
          <ac:chgData name="Joanne Keevers" userId="4ede1d98e774e91a" providerId="LiveId" clId="{20FAE5D1-D1B6-4601-84F4-D0032DDBF6C4}" dt="2021-06-05T00:06:14.969" v="381" actId="478"/>
          <ac:picMkLst>
            <pc:docMk/>
            <pc:sldMk cId="835343919" sldId="275"/>
            <ac:picMk id="9" creationId="{AF44B084-4715-4710-8677-5BAD7895CBE7}"/>
          </ac:picMkLst>
        </pc:picChg>
        <pc:picChg chg="add mod">
          <ac:chgData name="Joanne Keevers" userId="4ede1d98e774e91a" providerId="LiveId" clId="{20FAE5D1-D1B6-4601-84F4-D0032DDBF6C4}" dt="2021-06-05T00:26:13.821" v="428" actId="1076"/>
          <ac:picMkLst>
            <pc:docMk/>
            <pc:sldMk cId="835343919" sldId="275"/>
            <ac:picMk id="13" creationId="{C5C82E90-7807-4773-9DD4-9DCAE1BDF7E6}"/>
          </ac:picMkLst>
        </pc:picChg>
      </pc:sldChg>
      <pc:sldChg chg="addSp delSp modSp mod ord modClrScheme chgLayout">
        <pc:chgData name="Joanne Keevers" userId="4ede1d98e774e91a" providerId="LiveId" clId="{20FAE5D1-D1B6-4601-84F4-D0032DDBF6C4}" dt="2021-06-05T03:54:45.714" v="528" actId="14100"/>
        <pc:sldMkLst>
          <pc:docMk/>
          <pc:sldMk cId="4150829802" sldId="278"/>
        </pc:sldMkLst>
        <pc:spChg chg="del mod ord">
          <ac:chgData name="Joanne Keevers" userId="4ede1d98e774e91a" providerId="LiveId" clId="{20FAE5D1-D1B6-4601-84F4-D0032DDBF6C4}" dt="2021-06-05T00:29:12.012" v="471" actId="700"/>
          <ac:spMkLst>
            <pc:docMk/>
            <pc:sldMk cId="4150829802" sldId="278"/>
            <ac:spMk id="2" creationId="{30CC0324-D367-6A4B-8B31-F67EDD079BFB}"/>
          </ac:spMkLst>
        </pc:spChg>
        <pc:spChg chg="add del mod ord">
          <ac:chgData name="Joanne Keevers" userId="4ede1d98e774e91a" providerId="LiveId" clId="{20FAE5D1-D1B6-4601-84F4-D0032DDBF6C4}" dt="2021-06-05T00:32:32.084" v="512" actId="478"/>
          <ac:spMkLst>
            <pc:docMk/>
            <pc:sldMk cId="4150829802" sldId="278"/>
            <ac:spMk id="4" creationId="{1693A706-48E0-4793-9590-FC40D608378B}"/>
          </ac:spMkLst>
        </pc:spChg>
        <pc:spChg chg="add del mod ord">
          <ac:chgData name="Joanne Keevers" userId="4ede1d98e774e91a" providerId="LiveId" clId="{20FAE5D1-D1B6-4601-84F4-D0032DDBF6C4}" dt="2021-06-05T00:29:27.447" v="497" actId="478"/>
          <ac:spMkLst>
            <pc:docMk/>
            <pc:sldMk cId="4150829802" sldId="278"/>
            <ac:spMk id="5" creationId="{BE4FA204-9175-4DF5-8DF3-40993F864309}"/>
          </ac:spMkLst>
        </pc:spChg>
        <pc:spChg chg="add del mod ord">
          <ac:chgData name="Joanne Keevers" userId="4ede1d98e774e91a" providerId="LiveId" clId="{20FAE5D1-D1B6-4601-84F4-D0032DDBF6C4}" dt="2021-06-05T00:32:38.501" v="514" actId="478"/>
          <ac:spMkLst>
            <pc:docMk/>
            <pc:sldMk cId="4150829802" sldId="278"/>
            <ac:spMk id="6" creationId="{AFC2B4B8-D8C1-4FF8-B65E-8B48847836C2}"/>
          </ac:spMkLst>
        </pc:spChg>
        <pc:spChg chg="add del mod">
          <ac:chgData name="Joanne Keevers" userId="4ede1d98e774e91a" providerId="LiveId" clId="{20FAE5D1-D1B6-4601-84F4-D0032DDBF6C4}" dt="2021-06-05T00:32:35.956" v="513" actId="478"/>
          <ac:spMkLst>
            <pc:docMk/>
            <pc:sldMk cId="4150829802" sldId="278"/>
            <ac:spMk id="8" creationId="{43B33762-EC14-4015-A845-569DF996F54A}"/>
          </ac:spMkLst>
        </pc:spChg>
        <pc:spChg chg="add mod">
          <ac:chgData name="Joanne Keevers" userId="4ede1d98e774e91a" providerId="LiveId" clId="{20FAE5D1-D1B6-4601-84F4-D0032DDBF6C4}" dt="2021-06-05T03:54:08.963" v="520" actId="12788"/>
          <ac:spMkLst>
            <pc:docMk/>
            <pc:sldMk cId="4150829802" sldId="278"/>
            <ac:spMk id="11" creationId="{503C173F-5B64-4D9D-8923-A13F65C86062}"/>
          </ac:spMkLst>
        </pc:spChg>
        <pc:spChg chg="add mod">
          <ac:chgData name="Joanne Keevers" userId="4ede1d98e774e91a" providerId="LiveId" clId="{20FAE5D1-D1B6-4601-84F4-D0032DDBF6C4}" dt="2021-06-05T03:54:05.367" v="519" actId="12788"/>
          <ac:spMkLst>
            <pc:docMk/>
            <pc:sldMk cId="4150829802" sldId="278"/>
            <ac:spMk id="12" creationId="{7E3B8314-ED07-438C-BA60-5E4822D51DBE}"/>
          </ac:spMkLst>
        </pc:spChg>
        <pc:spChg chg="add mod">
          <ac:chgData name="Joanne Keevers" userId="4ede1d98e774e91a" providerId="LiveId" clId="{20FAE5D1-D1B6-4601-84F4-D0032DDBF6C4}" dt="2021-06-05T03:54:45.714" v="528" actId="14100"/>
          <ac:spMkLst>
            <pc:docMk/>
            <pc:sldMk cId="4150829802" sldId="278"/>
            <ac:spMk id="13" creationId="{4D72A5CE-7C3F-4250-A9AF-F57505A2D4E5}"/>
          </ac:spMkLst>
        </pc:spChg>
        <pc:spChg chg="add mod">
          <ac:chgData name="Joanne Keevers" userId="4ede1d98e774e91a" providerId="LiveId" clId="{20FAE5D1-D1B6-4601-84F4-D0032DDBF6C4}" dt="2021-06-05T03:54:37.075" v="525" actId="14100"/>
          <ac:spMkLst>
            <pc:docMk/>
            <pc:sldMk cId="4150829802" sldId="278"/>
            <ac:spMk id="14" creationId="{3DCEA3B1-0590-4B8C-87AF-3CF3C8F66844}"/>
          </ac:spMkLst>
        </pc:spChg>
        <pc:graphicFrameChg chg="del">
          <ac:chgData name="Joanne Keevers" userId="4ede1d98e774e91a" providerId="LiveId" clId="{20FAE5D1-D1B6-4601-84F4-D0032DDBF6C4}" dt="2021-06-05T00:29:17.071" v="472" actId="478"/>
          <ac:graphicFrameMkLst>
            <pc:docMk/>
            <pc:sldMk cId="4150829802" sldId="278"/>
            <ac:graphicFrameMk id="3" creationId="{F82D06B9-D476-574C-8E0B-D461A8A85191}"/>
          </ac:graphicFrameMkLst>
        </pc:graphicFrameChg>
        <pc:picChg chg="add mod">
          <ac:chgData name="Joanne Keevers" userId="4ede1d98e774e91a" providerId="LiveId" clId="{20FAE5D1-D1B6-4601-84F4-D0032DDBF6C4}" dt="2021-06-05T03:52:12.837" v="515" actId="931"/>
          <ac:picMkLst>
            <pc:docMk/>
            <pc:sldMk cId="4150829802" sldId="278"/>
            <ac:picMk id="10" creationId="{BEB3C0DA-B36F-4C5C-9C05-1D682EC16928}"/>
          </ac:picMkLst>
        </pc:picChg>
      </pc:sldChg>
      <pc:sldChg chg="del">
        <pc:chgData name="Joanne Keevers" userId="4ede1d98e774e91a" providerId="LiveId" clId="{20FAE5D1-D1B6-4601-84F4-D0032DDBF6C4}" dt="2021-06-04T22:50:46.523" v="12" actId="2696"/>
        <pc:sldMkLst>
          <pc:docMk/>
          <pc:sldMk cId="38814024" sldId="279"/>
        </pc:sldMkLst>
      </pc:sldChg>
      <pc:sldChg chg="addSp delSp modSp add del mod">
        <pc:chgData name="Joanne Keevers" userId="4ede1d98e774e91a" providerId="LiveId" clId="{20FAE5D1-D1B6-4601-84F4-D0032DDBF6C4}" dt="2021-06-04T23:06:16.203" v="225" actId="2696"/>
        <pc:sldMkLst>
          <pc:docMk/>
          <pc:sldMk cId="3749615987" sldId="279"/>
        </pc:sldMkLst>
        <pc:spChg chg="mod">
          <ac:chgData name="Joanne Keevers" userId="4ede1d98e774e91a" providerId="LiveId" clId="{20FAE5D1-D1B6-4601-84F4-D0032DDBF6C4}" dt="2021-06-04T23:04:38.120" v="207" actId="20577"/>
          <ac:spMkLst>
            <pc:docMk/>
            <pc:sldMk cId="3749615987" sldId="279"/>
            <ac:spMk id="2" creationId="{05B10256-CE99-DE49-867B-7D4D8220BD65}"/>
          </ac:spMkLst>
        </pc:spChg>
        <pc:spChg chg="del">
          <ac:chgData name="Joanne Keevers" userId="4ede1d98e774e91a" providerId="LiveId" clId="{20FAE5D1-D1B6-4601-84F4-D0032DDBF6C4}" dt="2021-06-04T23:04:14.462" v="142" actId="478"/>
          <ac:spMkLst>
            <pc:docMk/>
            <pc:sldMk cId="3749615987" sldId="279"/>
            <ac:spMk id="4" creationId="{2155139E-93F9-4B13-BF50-7A58134AB550}"/>
          </ac:spMkLst>
        </pc:spChg>
        <pc:spChg chg="add del mod">
          <ac:chgData name="Joanne Keevers" userId="4ede1d98e774e91a" providerId="LiveId" clId="{20FAE5D1-D1B6-4601-84F4-D0032DDBF6C4}" dt="2021-06-04T23:04:18.343" v="143" actId="478"/>
          <ac:spMkLst>
            <pc:docMk/>
            <pc:sldMk cId="3749615987" sldId="279"/>
            <ac:spMk id="5" creationId="{3097A0D7-5080-4482-8316-BE2F2DBA9941}"/>
          </ac:spMkLst>
        </pc:spChg>
        <pc:spChg chg="add mod">
          <ac:chgData name="Joanne Keevers" userId="4ede1d98e774e91a" providerId="LiveId" clId="{20FAE5D1-D1B6-4601-84F4-D0032DDBF6C4}" dt="2021-06-04T23:05:20.553" v="214" actId="14100"/>
          <ac:spMkLst>
            <pc:docMk/>
            <pc:sldMk cId="3749615987" sldId="279"/>
            <ac:spMk id="6" creationId="{60F784CA-A7AD-4225-9D51-0EA42980BF55}"/>
          </ac:spMkLst>
        </pc:spChg>
      </pc:sldChg>
      <pc:sldChg chg="del">
        <pc:chgData name="Joanne Keevers" userId="4ede1d98e774e91a" providerId="LiveId" clId="{20FAE5D1-D1B6-4601-84F4-D0032DDBF6C4}" dt="2021-06-04T22:50:28.990" v="4" actId="2696"/>
        <pc:sldMkLst>
          <pc:docMk/>
          <pc:sldMk cId="651922656" sldId="280"/>
        </pc:sldMkLst>
      </pc:sldChg>
      <pc:sldChg chg="addSp modSp new mod">
        <pc:chgData name="Joanne Keevers" userId="4ede1d98e774e91a" providerId="LiveId" clId="{20FAE5D1-D1B6-4601-84F4-D0032DDBF6C4}" dt="2021-06-05T05:06:10.506" v="818" actId="20577"/>
        <pc:sldMkLst>
          <pc:docMk/>
          <pc:sldMk cId="3309331823" sldId="280"/>
        </pc:sldMkLst>
        <pc:spChg chg="mod">
          <ac:chgData name="Joanne Keevers" userId="4ede1d98e774e91a" providerId="LiveId" clId="{20FAE5D1-D1B6-4601-84F4-D0032DDBF6C4}" dt="2021-06-05T05:06:10.506" v="818" actId="20577"/>
          <ac:spMkLst>
            <pc:docMk/>
            <pc:sldMk cId="3309331823" sldId="280"/>
            <ac:spMk id="2" creationId="{0756F3C6-0BD4-46A4-9C8B-0C54D1FABF0A}"/>
          </ac:spMkLst>
        </pc:spChg>
        <pc:spChg chg="mod">
          <ac:chgData name="Joanne Keevers" userId="4ede1d98e774e91a" providerId="LiveId" clId="{20FAE5D1-D1B6-4601-84F4-D0032DDBF6C4}" dt="2021-06-04T23:05:59.407" v="223" actId="6549"/>
          <ac:spMkLst>
            <pc:docMk/>
            <pc:sldMk cId="3309331823" sldId="280"/>
            <ac:spMk id="3" creationId="{A82DD84C-14DF-4B50-B0D1-3DCFA416002B}"/>
          </ac:spMkLst>
        </pc:spChg>
        <pc:spChg chg="mod">
          <ac:chgData name="Joanne Keevers" userId="4ede1d98e774e91a" providerId="LiveId" clId="{20FAE5D1-D1B6-4601-84F4-D0032DDBF6C4}" dt="2021-06-05T04:04:25.036" v="667"/>
          <ac:spMkLst>
            <pc:docMk/>
            <pc:sldMk cId="3309331823" sldId="280"/>
            <ac:spMk id="5" creationId="{40DE8065-F76B-4E96-90C1-DCB86512FE0B}"/>
          </ac:spMkLst>
        </pc:spChg>
        <pc:spChg chg="mod">
          <ac:chgData name="Joanne Keevers" userId="4ede1d98e774e91a" providerId="LiveId" clId="{20FAE5D1-D1B6-4601-84F4-D0032DDBF6C4}" dt="2021-06-05T04:04:25.036" v="667"/>
          <ac:spMkLst>
            <pc:docMk/>
            <pc:sldMk cId="3309331823" sldId="280"/>
            <ac:spMk id="6" creationId="{26F72F05-6AFD-4A72-9019-AE24E409C32B}"/>
          </ac:spMkLst>
        </pc:spChg>
        <pc:spChg chg="mod">
          <ac:chgData name="Joanne Keevers" userId="4ede1d98e774e91a" providerId="LiveId" clId="{20FAE5D1-D1B6-4601-84F4-D0032DDBF6C4}" dt="2021-06-05T04:04:25.036" v="667"/>
          <ac:spMkLst>
            <pc:docMk/>
            <pc:sldMk cId="3309331823" sldId="280"/>
            <ac:spMk id="7" creationId="{94E1DE7B-B44D-4346-B28C-11923C0C2B9E}"/>
          </ac:spMkLst>
        </pc:spChg>
        <pc:grpChg chg="add mod">
          <ac:chgData name="Joanne Keevers" userId="4ede1d98e774e91a" providerId="LiveId" clId="{20FAE5D1-D1B6-4601-84F4-D0032DDBF6C4}" dt="2021-06-05T04:04:27.828" v="668" actId="1076"/>
          <ac:grpSpMkLst>
            <pc:docMk/>
            <pc:sldMk cId="3309331823" sldId="280"/>
            <ac:grpSpMk id="4" creationId="{80991095-8396-4C81-8668-60556E0909BA}"/>
          </ac:grpSpMkLst>
        </pc:grpChg>
      </pc:sldChg>
      <pc:sldChg chg="del">
        <pc:chgData name="Joanne Keevers" userId="4ede1d98e774e91a" providerId="LiveId" clId="{20FAE5D1-D1B6-4601-84F4-D0032DDBF6C4}" dt="2021-06-04T22:50:30.807" v="5" actId="2696"/>
        <pc:sldMkLst>
          <pc:docMk/>
          <pc:sldMk cId="2160424145" sldId="281"/>
        </pc:sldMkLst>
      </pc:sldChg>
      <pc:sldChg chg="delSp modSp new mod">
        <pc:chgData name="Joanne Keevers" userId="4ede1d98e774e91a" providerId="LiveId" clId="{20FAE5D1-D1B6-4601-84F4-D0032DDBF6C4}" dt="2021-06-05T05:05:56.289" v="814" actId="27636"/>
        <pc:sldMkLst>
          <pc:docMk/>
          <pc:sldMk cId="3294056049" sldId="281"/>
        </pc:sldMkLst>
        <pc:spChg chg="mod">
          <ac:chgData name="Joanne Keevers" userId="4ede1d98e774e91a" providerId="LiveId" clId="{20FAE5D1-D1B6-4601-84F4-D0032DDBF6C4}" dt="2021-06-05T05:05:56.289" v="814" actId="27636"/>
          <ac:spMkLst>
            <pc:docMk/>
            <pc:sldMk cId="3294056049" sldId="281"/>
            <ac:spMk id="2" creationId="{D81D4204-A65E-4ADA-9A3A-CA7480C1311C}"/>
          </ac:spMkLst>
        </pc:spChg>
        <pc:spChg chg="del">
          <ac:chgData name="Joanne Keevers" userId="4ede1d98e774e91a" providerId="LiveId" clId="{20FAE5D1-D1B6-4601-84F4-D0032DDBF6C4}" dt="2021-06-05T00:31:26.167" v="504" actId="478"/>
          <ac:spMkLst>
            <pc:docMk/>
            <pc:sldMk cId="3294056049" sldId="281"/>
            <ac:spMk id="3" creationId="{1A05B30C-3228-4F6A-A174-039C56344074}"/>
          </ac:spMkLst>
        </pc:spChg>
      </pc:sldChg>
      <pc:sldChg chg="new del">
        <pc:chgData name="Joanne Keevers" userId="4ede1d98e774e91a" providerId="LiveId" clId="{20FAE5D1-D1B6-4601-84F4-D0032DDBF6C4}" dt="2021-06-04T23:07:04.945" v="227" actId="2696"/>
        <pc:sldMkLst>
          <pc:docMk/>
          <pc:sldMk cId="3813233075" sldId="281"/>
        </pc:sldMkLst>
      </pc:sldChg>
      <pc:sldChg chg="add">
        <pc:chgData name="Joanne Keevers" userId="4ede1d98e774e91a" providerId="LiveId" clId="{20FAE5D1-D1B6-4601-84F4-D0032DDBF6C4}" dt="2021-06-05T03:56:05.890" v="538" actId="2890"/>
        <pc:sldMkLst>
          <pc:docMk/>
          <pc:sldMk cId="1097940874" sldId="282"/>
        </pc:sldMkLst>
      </pc:sldChg>
      <pc:sldChg chg="del">
        <pc:chgData name="Joanne Keevers" userId="4ede1d98e774e91a" providerId="LiveId" clId="{20FAE5D1-D1B6-4601-84F4-D0032DDBF6C4}" dt="2021-06-04T22:50:33.771" v="6" actId="2696"/>
        <pc:sldMkLst>
          <pc:docMk/>
          <pc:sldMk cId="2974528766" sldId="282"/>
        </pc:sldMkLst>
      </pc:sldChg>
      <pc:sldChg chg="add">
        <pc:chgData name="Joanne Keevers" userId="4ede1d98e774e91a" providerId="LiveId" clId="{20FAE5D1-D1B6-4601-84F4-D0032DDBF6C4}" dt="2021-06-05T03:56:08.360" v="539" actId="2890"/>
        <pc:sldMkLst>
          <pc:docMk/>
          <pc:sldMk cId="3809697866" sldId="283"/>
        </pc:sldMkLst>
      </pc:sldChg>
      <pc:sldChg chg="del">
        <pc:chgData name="Joanne Keevers" userId="4ede1d98e774e91a" providerId="LiveId" clId="{20FAE5D1-D1B6-4601-84F4-D0032DDBF6C4}" dt="2021-06-04T22:48:44.355" v="1" actId="2696"/>
        <pc:sldMkLst>
          <pc:docMk/>
          <pc:sldMk cId="3837738961" sldId="283"/>
        </pc:sldMkLst>
      </pc:sldChg>
      <pc:sldChg chg="addSp delSp modSp add mod">
        <pc:chgData name="Joanne Keevers" userId="4ede1d98e774e91a" providerId="LiveId" clId="{20FAE5D1-D1B6-4601-84F4-D0032DDBF6C4}" dt="2021-06-05T03:56:50.258" v="546" actId="171"/>
        <pc:sldMkLst>
          <pc:docMk/>
          <pc:sldMk cId="1014799237" sldId="284"/>
        </pc:sldMkLst>
        <pc:picChg chg="add mod ord">
          <ac:chgData name="Joanne Keevers" userId="4ede1d98e774e91a" providerId="LiveId" clId="{20FAE5D1-D1B6-4601-84F4-D0032DDBF6C4}" dt="2021-06-05T03:56:50.258" v="546" actId="171"/>
          <ac:picMkLst>
            <pc:docMk/>
            <pc:sldMk cId="1014799237" sldId="284"/>
            <ac:picMk id="3" creationId="{A83E22A4-6AC4-43AF-8EFF-DA379CC89266}"/>
          </ac:picMkLst>
        </pc:picChg>
        <pc:picChg chg="del">
          <ac:chgData name="Joanne Keevers" userId="4ede1d98e774e91a" providerId="LiveId" clId="{20FAE5D1-D1B6-4601-84F4-D0032DDBF6C4}" dt="2021-06-05T03:56:28.497" v="541" actId="478"/>
          <ac:picMkLst>
            <pc:docMk/>
            <pc:sldMk cId="1014799237" sldId="284"/>
            <ac:picMk id="10" creationId="{BEB3C0DA-B36F-4C5C-9C05-1D682EC16928}"/>
          </ac:picMkLst>
        </pc:picChg>
      </pc:sldChg>
      <pc:sldChg chg="del">
        <pc:chgData name="Joanne Keevers" userId="4ede1d98e774e91a" providerId="LiveId" clId="{20FAE5D1-D1B6-4601-84F4-D0032DDBF6C4}" dt="2021-06-04T22:50:42.756" v="10" actId="2696"/>
        <pc:sldMkLst>
          <pc:docMk/>
          <pc:sldMk cId="2650345046" sldId="284"/>
        </pc:sldMkLst>
      </pc:sldChg>
      <pc:sldChg chg="addSp delSp modSp add mod">
        <pc:chgData name="Joanne Keevers" userId="4ede1d98e774e91a" providerId="LiveId" clId="{20FAE5D1-D1B6-4601-84F4-D0032DDBF6C4}" dt="2021-06-05T03:57:17.511" v="553" actId="171"/>
        <pc:sldMkLst>
          <pc:docMk/>
          <pc:sldMk cId="47499174" sldId="285"/>
        </pc:sldMkLst>
        <pc:picChg chg="del">
          <ac:chgData name="Joanne Keevers" userId="4ede1d98e774e91a" providerId="LiveId" clId="{20FAE5D1-D1B6-4601-84F4-D0032DDBF6C4}" dt="2021-06-05T03:57:06.092" v="548" actId="478"/>
          <ac:picMkLst>
            <pc:docMk/>
            <pc:sldMk cId="47499174" sldId="285"/>
            <ac:picMk id="3" creationId="{A83E22A4-6AC4-43AF-8EFF-DA379CC89266}"/>
          </ac:picMkLst>
        </pc:picChg>
        <pc:picChg chg="add mod ord">
          <ac:chgData name="Joanne Keevers" userId="4ede1d98e774e91a" providerId="LiveId" clId="{20FAE5D1-D1B6-4601-84F4-D0032DDBF6C4}" dt="2021-06-05T03:57:17.511" v="553" actId="171"/>
          <ac:picMkLst>
            <pc:docMk/>
            <pc:sldMk cId="47499174" sldId="285"/>
            <ac:picMk id="4" creationId="{F9D70B77-42D4-4502-8729-1D514F167DEF}"/>
          </ac:picMkLst>
        </pc:picChg>
      </pc:sldChg>
      <pc:sldChg chg="addSp delSp modSp new mod modClrScheme chgLayout">
        <pc:chgData name="Joanne Keevers" userId="4ede1d98e774e91a" providerId="LiveId" clId="{20FAE5D1-D1B6-4601-84F4-D0032DDBF6C4}" dt="2021-06-05T05:17:30.041" v="1082" actId="478"/>
        <pc:sldMkLst>
          <pc:docMk/>
          <pc:sldMk cId="3197213398" sldId="286"/>
        </pc:sldMkLst>
        <pc:spChg chg="del mod ord">
          <ac:chgData name="Joanne Keevers" userId="4ede1d98e774e91a" providerId="LiveId" clId="{20FAE5D1-D1B6-4601-84F4-D0032DDBF6C4}" dt="2021-06-05T03:58:43.093" v="555" actId="700"/>
          <ac:spMkLst>
            <pc:docMk/>
            <pc:sldMk cId="3197213398" sldId="286"/>
            <ac:spMk id="2" creationId="{A2DDB423-4F11-42F3-ABD9-D1C1C2FE27FA}"/>
          </ac:spMkLst>
        </pc:spChg>
        <pc:spChg chg="del mod ord">
          <ac:chgData name="Joanne Keevers" userId="4ede1d98e774e91a" providerId="LiveId" clId="{20FAE5D1-D1B6-4601-84F4-D0032DDBF6C4}" dt="2021-06-05T03:58:43.093" v="555" actId="700"/>
          <ac:spMkLst>
            <pc:docMk/>
            <pc:sldMk cId="3197213398" sldId="286"/>
            <ac:spMk id="3" creationId="{CF0021A7-3AF0-40E9-B38E-5D8681327E2F}"/>
          </ac:spMkLst>
        </pc:spChg>
        <pc:spChg chg="add mod ord">
          <ac:chgData name="Joanne Keevers" userId="4ede1d98e774e91a" providerId="LiveId" clId="{20FAE5D1-D1B6-4601-84F4-D0032DDBF6C4}" dt="2021-06-05T05:17:26" v="1081" actId="700"/>
          <ac:spMkLst>
            <pc:docMk/>
            <pc:sldMk cId="3197213398" sldId="286"/>
            <ac:spMk id="4" creationId="{45E1483B-118F-4BF9-BA2B-ED75B80F6AB0}"/>
          </ac:spMkLst>
        </pc:spChg>
        <pc:spChg chg="add del mod ord">
          <ac:chgData name="Joanne Keevers" userId="4ede1d98e774e91a" providerId="LiveId" clId="{20FAE5D1-D1B6-4601-84F4-D0032DDBF6C4}" dt="2021-06-05T03:59:47.021" v="577" actId="478"/>
          <ac:spMkLst>
            <pc:docMk/>
            <pc:sldMk cId="3197213398" sldId="286"/>
            <ac:spMk id="5" creationId="{D0B63562-7291-4AE1-8B3F-15E5026903EB}"/>
          </ac:spMkLst>
        </pc:spChg>
        <pc:spChg chg="add del mod ord">
          <ac:chgData name="Joanne Keevers" userId="4ede1d98e774e91a" providerId="LiveId" clId="{20FAE5D1-D1B6-4601-84F4-D0032DDBF6C4}" dt="2021-06-05T05:17:30.041" v="1082" actId="478"/>
          <ac:spMkLst>
            <pc:docMk/>
            <pc:sldMk cId="3197213398" sldId="286"/>
            <ac:spMk id="6" creationId="{59314222-74B0-4470-9B41-D3601E9AD331}"/>
          </ac:spMkLst>
        </pc:spChg>
      </pc:sldChg>
      <pc:sldChg chg="delSp modSp new mod">
        <pc:chgData name="Joanne Keevers" userId="4ede1d98e774e91a" providerId="LiveId" clId="{20FAE5D1-D1B6-4601-84F4-D0032DDBF6C4}" dt="2021-06-05T04:03:00.936" v="628" actId="478"/>
        <pc:sldMkLst>
          <pc:docMk/>
          <pc:sldMk cId="1793564488" sldId="287"/>
        </pc:sldMkLst>
        <pc:spChg chg="mod">
          <ac:chgData name="Joanne Keevers" userId="4ede1d98e774e91a" providerId="LiveId" clId="{20FAE5D1-D1B6-4601-84F4-D0032DDBF6C4}" dt="2021-06-05T04:02:29.268" v="627" actId="14100"/>
          <ac:spMkLst>
            <pc:docMk/>
            <pc:sldMk cId="1793564488" sldId="287"/>
            <ac:spMk id="2" creationId="{C8CD2F97-0815-49A2-9085-F5B4E2999EB0}"/>
          </ac:spMkLst>
        </pc:spChg>
        <pc:spChg chg="del">
          <ac:chgData name="Joanne Keevers" userId="4ede1d98e774e91a" providerId="LiveId" clId="{20FAE5D1-D1B6-4601-84F4-D0032DDBF6C4}" dt="2021-06-05T04:03:00.936" v="628" actId="478"/>
          <ac:spMkLst>
            <pc:docMk/>
            <pc:sldMk cId="1793564488" sldId="287"/>
            <ac:spMk id="3" creationId="{343559B5-7A82-48F7-968A-8B8E65ABECF5}"/>
          </ac:spMkLst>
        </pc:spChg>
      </pc:sldChg>
      <pc:sldChg chg="delSp modSp new mod">
        <pc:chgData name="Joanne Keevers" userId="4ede1d98e774e91a" providerId="LiveId" clId="{20FAE5D1-D1B6-4601-84F4-D0032DDBF6C4}" dt="2021-06-05T04:00:16.660" v="600" actId="478"/>
        <pc:sldMkLst>
          <pc:docMk/>
          <pc:sldMk cId="2087548635" sldId="288"/>
        </pc:sldMkLst>
        <pc:spChg chg="mod">
          <ac:chgData name="Joanne Keevers" userId="4ede1d98e774e91a" providerId="LiveId" clId="{20FAE5D1-D1B6-4601-84F4-D0032DDBF6C4}" dt="2021-06-05T04:00:13.366" v="599" actId="20577"/>
          <ac:spMkLst>
            <pc:docMk/>
            <pc:sldMk cId="2087548635" sldId="288"/>
            <ac:spMk id="2" creationId="{6C4E6726-CFBE-442E-80DC-59E4CFB559AD}"/>
          </ac:spMkLst>
        </pc:spChg>
        <pc:spChg chg="del">
          <ac:chgData name="Joanne Keevers" userId="4ede1d98e774e91a" providerId="LiveId" clId="{20FAE5D1-D1B6-4601-84F4-D0032DDBF6C4}" dt="2021-06-05T04:00:16.660" v="600" actId="478"/>
          <ac:spMkLst>
            <pc:docMk/>
            <pc:sldMk cId="2087548635" sldId="288"/>
            <ac:spMk id="3" creationId="{18390FB2-0493-46BC-ABF2-82ED91F43AFB}"/>
          </ac:spMkLst>
        </pc:spChg>
      </pc:sldChg>
      <pc:sldChg chg="addSp modSp add mod ord">
        <pc:chgData name="Joanne Keevers" userId="4ede1d98e774e91a" providerId="LiveId" clId="{20FAE5D1-D1B6-4601-84F4-D0032DDBF6C4}" dt="2021-06-05T05:05:31.348" v="800" actId="404"/>
        <pc:sldMkLst>
          <pc:docMk/>
          <pc:sldMk cId="2625939327" sldId="289"/>
        </pc:sldMkLst>
        <pc:spChg chg="mod">
          <ac:chgData name="Joanne Keevers" userId="4ede1d98e774e91a" providerId="LiveId" clId="{20FAE5D1-D1B6-4601-84F4-D0032DDBF6C4}" dt="2021-06-05T05:05:31.348" v="800" actId="404"/>
          <ac:spMkLst>
            <pc:docMk/>
            <pc:sldMk cId="2625939327" sldId="289"/>
            <ac:spMk id="2" creationId="{0756F3C6-0BD4-46A4-9C8B-0C54D1FABF0A}"/>
          </ac:spMkLst>
        </pc:spChg>
        <pc:spChg chg="mod">
          <ac:chgData name="Joanne Keevers" userId="4ede1d98e774e91a" providerId="LiveId" clId="{20FAE5D1-D1B6-4601-84F4-D0032DDBF6C4}" dt="2021-06-05T04:03:57.962" v="665"/>
          <ac:spMkLst>
            <pc:docMk/>
            <pc:sldMk cId="2625939327" sldId="289"/>
            <ac:spMk id="5" creationId="{7CEF685C-BC3E-422C-88DC-FBA6B5174BAE}"/>
          </ac:spMkLst>
        </pc:spChg>
        <pc:spChg chg="mod">
          <ac:chgData name="Joanne Keevers" userId="4ede1d98e774e91a" providerId="LiveId" clId="{20FAE5D1-D1B6-4601-84F4-D0032DDBF6C4}" dt="2021-06-05T04:03:57.962" v="665"/>
          <ac:spMkLst>
            <pc:docMk/>
            <pc:sldMk cId="2625939327" sldId="289"/>
            <ac:spMk id="6" creationId="{5E940974-0209-420C-B98C-596114EC4FA4}"/>
          </ac:spMkLst>
        </pc:spChg>
        <pc:spChg chg="mod">
          <ac:chgData name="Joanne Keevers" userId="4ede1d98e774e91a" providerId="LiveId" clId="{20FAE5D1-D1B6-4601-84F4-D0032DDBF6C4}" dt="2021-06-05T04:03:57.962" v="665"/>
          <ac:spMkLst>
            <pc:docMk/>
            <pc:sldMk cId="2625939327" sldId="289"/>
            <ac:spMk id="7" creationId="{30836396-1E7E-47E9-B9AF-F3CF4A08633F}"/>
          </ac:spMkLst>
        </pc:spChg>
        <pc:grpChg chg="add mod">
          <ac:chgData name="Joanne Keevers" userId="4ede1d98e774e91a" providerId="LiveId" clId="{20FAE5D1-D1B6-4601-84F4-D0032DDBF6C4}" dt="2021-06-05T04:04:01.469" v="666" actId="1076"/>
          <ac:grpSpMkLst>
            <pc:docMk/>
            <pc:sldMk cId="2625939327" sldId="289"/>
            <ac:grpSpMk id="4" creationId="{9A4AB8D9-82A6-4000-BFC0-EB3AA52BFD08}"/>
          </ac:grpSpMkLst>
        </pc:grpChg>
      </pc:sldChg>
      <pc:sldChg chg="add ord">
        <pc:chgData name="Joanne Keevers" userId="4ede1d98e774e91a" providerId="LiveId" clId="{20FAE5D1-D1B6-4601-84F4-D0032DDBF6C4}" dt="2021-06-05T04:05:15.114" v="671"/>
        <pc:sldMkLst>
          <pc:docMk/>
          <pc:sldMk cId="48327907" sldId="290"/>
        </pc:sldMkLst>
      </pc:sldChg>
      <pc:sldChg chg="modSp add mod ord">
        <pc:chgData name="Joanne Keevers" userId="4ede1d98e774e91a" providerId="LiveId" clId="{20FAE5D1-D1B6-4601-84F4-D0032DDBF6C4}" dt="2021-06-05T04:05:58.246" v="711" actId="27636"/>
        <pc:sldMkLst>
          <pc:docMk/>
          <pc:sldMk cId="1758323232" sldId="291"/>
        </pc:sldMkLst>
        <pc:spChg chg="mod">
          <ac:chgData name="Joanne Keevers" userId="4ede1d98e774e91a" providerId="LiveId" clId="{20FAE5D1-D1B6-4601-84F4-D0032DDBF6C4}" dt="2021-06-05T04:05:58.246" v="711" actId="27636"/>
          <ac:spMkLst>
            <pc:docMk/>
            <pc:sldMk cId="1758323232" sldId="291"/>
            <ac:spMk id="2" creationId="{D81D4204-A65E-4ADA-9A3A-CA7480C1311C}"/>
          </ac:spMkLst>
        </pc:spChg>
      </pc:sldChg>
      <pc:sldChg chg="add ord">
        <pc:chgData name="Joanne Keevers" userId="4ede1d98e774e91a" providerId="LiveId" clId="{20FAE5D1-D1B6-4601-84F4-D0032DDBF6C4}" dt="2021-06-05T04:07:56.302" v="714"/>
        <pc:sldMkLst>
          <pc:docMk/>
          <pc:sldMk cId="2292420109" sldId="292"/>
        </pc:sldMkLst>
      </pc:sldChg>
      <pc:sldChg chg="add">
        <pc:chgData name="Joanne Keevers" userId="4ede1d98e774e91a" providerId="LiveId" clId="{20FAE5D1-D1B6-4601-84F4-D0032DDBF6C4}" dt="2021-06-05T04:07:58.725" v="715" actId="2890"/>
        <pc:sldMkLst>
          <pc:docMk/>
          <pc:sldMk cId="2470310950" sldId="293"/>
        </pc:sldMkLst>
      </pc:sldChg>
      <pc:sldChg chg="add">
        <pc:chgData name="Joanne Keevers" userId="4ede1d98e774e91a" providerId="LiveId" clId="{20FAE5D1-D1B6-4601-84F4-D0032DDBF6C4}" dt="2021-06-05T04:08:00.610" v="716" actId="2890"/>
        <pc:sldMkLst>
          <pc:docMk/>
          <pc:sldMk cId="2294736923" sldId="294"/>
        </pc:sldMkLst>
      </pc:sldChg>
      <pc:sldChg chg="add ord">
        <pc:chgData name="Joanne Keevers" userId="4ede1d98e774e91a" providerId="LiveId" clId="{20FAE5D1-D1B6-4601-84F4-D0032DDBF6C4}" dt="2021-06-05T04:08:12.567" v="719"/>
        <pc:sldMkLst>
          <pc:docMk/>
          <pc:sldMk cId="1840409835" sldId="295"/>
        </pc:sldMkLst>
      </pc:sldChg>
      <pc:sldChg chg="add ord replId">
        <pc:chgData name="Joanne Keevers" userId="4ede1d98e774e91a" providerId="LiveId" clId="{20FAE5D1-D1B6-4601-84F4-D0032DDBF6C4}" dt="2021-06-05T04:08:12.567" v="719"/>
        <pc:sldMkLst>
          <pc:docMk/>
          <pc:sldMk cId="1563175696" sldId="296"/>
        </pc:sldMkLst>
      </pc:sldChg>
      <pc:sldChg chg="add ord replId">
        <pc:chgData name="Joanne Keevers" userId="4ede1d98e774e91a" providerId="LiveId" clId="{20FAE5D1-D1B6-4601-84F4-D0032DDBF6C4}" dt="2021-06-05T04:08:12.567" v="719"/>
        <pc:sldMkLst>
          <pc:docMk/>
          <pc:sldMk cId="3327636874" sldId="297"/>
        </pc:sldMkLst>
      </pc:sldChg>
      <pc:sldChg chg="modSp new mod modClrScheme chgLayout">
        <pc:chgData name="Joanne Keevers" userId="4ede1d98e774e91a" providerId="LiveId" clId="{20FAE5D1-D1B6-4601-84F4-D0032DDBF6C4}" dt="2021-06-05T05:17:10.578" v="1080" actId="27636"/>
        <pc:sldMkLst>
          <pc:docMk/>
          <pc:sldMk cId="1006773208" sldId="298"/>
        </pc:sldMkLst>
        <pc:spChg chg="mod ord">
          <ac:chgData name="Joanne Keevers" userId="4ede1d98e774e91a" providerId="LiveId" clId="{20FAE5D1-D1B6-4601-84F4-D0032DDBF6C4}" dt="2021-06-05T05:17:10.555" v="1079" actId="700"/>
          <ac:spMkLst>
            <pc:docMk/>
            <pc:sldMk cId="1006773208" sldId="298"/>
            <ac:spMk id="2" creationId="{52795489-194C-4BF6-AE30-5FB7F0AC8150}"/>
          </ac:spMkLst>
        </pc:spChg>
        <pc:spChg chg="mod ord">
          <ac:chgData name="Joanne Keevers" userId="4ede1d98e774e91a" providerId="LiveId" clId="{20FAE5D1-D1B6-4601-84F4-D0032DDBF6C4}" dt="2021-06-05T05:17:10.578" v="1080" actId="27636"/>
          <ac:spMkLst>
            <pc:docMk/>
            <pc:sldMk cId="1006773208" sldId="298"/>
            <ac:spMk id="3" creationId="{1AD32389-5CC9-4CC3-AD36-1503F7EC4800}"/>
          </ac:spMkLst>
        </pc:spChg>
      </pc:sldChg>
      <pc:sldChg chg="addSp delSp modSp new mod modClrScheme chgLayout">
        <pc:chgData name="Joanne Keevers" userId="4ede1d98e774e91a" providerId="LiveId" clId="{20FAE5D1-D1B6-4601-84F4-D0032DDBF6C4}" dt="2021-06-05T05:04:23.204" v="771" actId="478"/>
        <pc:sldMkLst>
          <pc:docMk/>
          <pc:sldMk cId="2162164110" sldId="299"/>
        </pc:sldMkLst>
        <pc:spChg chg="del mod ord">
          <ac:chgData name="Joanne Keevers" userId="4ede1d98e774e91a" providerId="LiveId" clId="{20FAE5D1-D1B6-4601-84F4-D0032DDBF6C4}" dt="2021-06-05T05:04:14.045" v="750" actId="700"/>
          <ac:spMkLst>
            <pc:docMk/>
            <pc:sldMk cId="2162164110" sldId="299"/>
            <ac:spMk id="2" creationId="{BD4073E7-7AD6-4040-8062-EEE91C992DAB}"/>
          </ac:spMkLst>
        </pc:spChg>
        <pc:spChg chg="del mod ord">
          <ac:chgData name="Joanne Keevers" userId="4ede1d98e774e91a" providerId="LiveId" clId="{20FAE5D1-D1B6-4601-84F4-D0032DDBF6C4}" dt="2021-06-05T05:04:14.045" v="750" actId="700"/>
          <ac:spMkLst>
            <pc:docMk/>
            <pc:sldMk cId="2162164110" sldId="299"/>
            <ac:spMk id="3" creationId="{5B002696-719B-4E63-AC2C-C40C3EB4AA0B}"/>
          </ac:spMkLst>
        </pc:spChg>
        <pc:spChg chg="add mod ord">
          <ac:chgData name="Joanne Keevers" userId="4ede1d98e774e91a" providerId="LiveId" clId="{20FAE5D1-D1B6-4601-84F4-D0032DDBF6C4}" dt="2021-06-05T05:04:20.271" v="770" actId="20577"/>
          <ac:spMkLst>
            <pc:docMk/>
            <pc:sldMk cId="2162164110" sldId="299"/>
            <ac:spMk id="4" creationId="{5550F940-1B87-480A-A2C4-AB9B2D7507DC}"/>
          </ac:spMkLst>
        </pc:spChg>
        <pc:spChg chg="add del mod ord">
          <ac:chgData name="Joanne Keevers" userId="4ede1d98e774e91a" providerId="LiveId" clId="{20FAE5D1-D1B6-4601-84F4-D0032DDBF6C4}" dt="2021-06-05T05:04:23.204" v="771" actId="478"/>
          <ac:spMkLst>
            <pc:docMk/>
            <pc:sldMk cId="2162164110" sldId="299"/>
            <ac:spMk id="5" creationId="{6D1A73B9-1404-42F1-8FD0-25CA34CBAF44}"/>
          </ac:spMkLst>
        </pc:spChg>
      </pc:sldChg>
      <pc:sldChg chg="addSp delSp modSp add mod ord">
        <pc:chgData name="Joanne Keevers" userId="4ede1d98e774e91a" providerId="LiveId" clId="{20FAE5D1-D1B6-4601-84F4-D0032DDBF6C4}" dt="2021-06-05T05:05:06.997" v="794" actId="20577"/>
        <pc:sldMkLst>
          <pc:docMk/>
          <pc:sldMk cId="1589714565" sldId="300"/>
        </pc:sldMkLst>
        <pc:spChg chg="mod">
          <ac:chgData name="Joanne Keevers" userId="4ede1d98e774e91a" providerId="LiveId" clId="{20FAE5D1-D1B6-4601-84F4-D0032DDBF6C4}" dt="2021-06-05T05:05:06.997" v="794" actId="20577"/>
          <ac:spMkLst>
            <pc:docMk/>
            <pc:sldMk cId="1589714565" sldId="300"/>
            <ac:spMk id="2" creationId="{0756F3C6-0BD4-46A4-9C8B-0C54D1FABF0A}"/>
          </ac:spMkLst>
        </pc:spChg>
        <pc:spChg chg="mod">
          <ac:chgData name="Joanne Keevers" userId="4ede1d98e774e91a" providerId="LiveId" clId="{20FAE5D1-D1B6-4601-84F4-D0032DDBF6C4}" dt="2021-06-05T05:04:57.219" v="790"/>
          <ac:spMkLst>
            <pc:docMk/>
            <pc:sldMk cId="1589714565" sldId="300"/>
            <ac:spMk id="9" creationId="{2F5721C8-4E01-482D-83DE-89D78FC21550}"/>
          </ac:spMkLst>
        </pc:spChg>
        <pc:spChg chg="mod">
          <ac:chgData name="Joanne Keevers" userId="4ede1d98e774e91a" providerId="LiveId" clId="{20FAE5D1-D1B6-4601-84F4-D0032DDBF6C4}" dt="2021-06-05T05:04:57.219" v="790"/>
          <ac:spMkLst>
            <pc:docMk/>
            <pc:sldMk cId="1589714565" sldId="300"/>
            <ac:spMk id="10" creationId="{B9F2AE7F-58FD-430E-A77D-A06694F5A38F}"/>
          </ac:spMkLst>
        </pc:spChg>
        <pc:spChg chg="mod">
          <ac:chgData name="Joanne Keevers" userId="4ede1d98e774e91a" providerId="LiveId" clId="{20FAE5D1-D1B6-4601-84F4-D0032DDBF6C4}" dt="2021-06-05T05:04:57.219" v="790"/>
          <ac:spMkLst>
            <pc:docMk/>
            <pc:sldMk cId="1589714565" sldId="300"/>
            <ac:spMk id="11" creationId="{E4FE06DF-6AAB-41A0-8D77-673898D41C52}"/>
          </ac:spMkLst>
        </pc:spChg>
        <pc:grpChg chg="del">
          <ac:chgData name="Joanne Keevers" userId="4ede1d98e774e91a" providerId="LiveId" clId="{20FAE5D1-D1B6-4601-84F4-D0032DDBF6C4}" dt="2021-06-05T05:04:56.691" v="789" actId="478"/>
          <ac:grpSpMkLst>
            <pc:docMk/>
            <pc:sldMk cId="1589714565" sldId="300"/>
            <ac:grpSpMk id="4" creationId="{9A4AB8D9-82A6-4000-BFC0-EB3AA52BFD08}"/>
          </ac:grpSpMkLst>
        </pc:grpChg>
        <pc:grpChg chg="add mod">
          <ac:chgData name="Joanne Keevers" userId="4ede1d98e774e91a" providerId="LiveId" clId="{20FAE5D1-D1B6-4601-84F4-D0032DDBF6C4}" dt="2021-06-05T05:04:59.788" v="791" actId="1076"/>
          <ac:grpSpMkLst>
            <pc:docMk/>
            <pc:sldMk cId="1589714565" sldId="300"/>
            <ac:grpSpMk id="8" creationId="{51F218A4-DE4B-4ED3-AA02-6D1C3CE37845}"/>
          </ac:grpSpMkLst>
        </pc:grpChg>
      </pc:sldChg>
      <pc:sldChg chg="addSp delSp modSp new mod modClrScheme chgLayout">
        <pc:chgData name="Joanne Keevers" userId="4ede1d98e774e91a" providerId="LiveId" clId="{20FAE5D1-D1B6-4601-84F4-D0032DDBF6C4}" dt="2021-06-05T05:07:07.119" v="846" actId="20577"/>
        <pc:sldMkLst>
          <pc:docMk/>
          <pc:sldMk cId="1793552609" sldId="301"/>
        </pc:sldMkLst>
        <pc:spChg chg="del mod ord">
          <ac:chgData name="Joanne Keevers" userId="4ede1d98e774e91a" providerId="LiveId" clId="{20FAE5D1-D1B6-4601-84F4-D0032DDBF6C4}" dt="2021-06-05T05:06:56.728" v="820" actId="700"/>
          <ac:spMkLst>
            <pc:docMk/>
            <pc:sldMk cId="1793552609" sldId="301"/>
            <ac:spMk id="2" creationId="{106498ED-7849-40A2-B2F2-805306486277}"/>
          </ac:spMkLst>
        </pc:spChg>
        <pc:spChg chg="del mod ord">
          <ac:chgData name="Joanne Keevers" userId="4ede1d98e774e91a" providerId="LiveId" clId="{20FAE5D1-D1B6-4601-84F4-D0032DDBF6C4}" dt="2021-06-05T05:06:56.728" v="820" actId="700"/>
          <ac:spMkLst>
            <pc:docMk/>
            <pc:sldMk cId="1793552609" sldId="301"/>
            <ac:spMk id="3" creationId="{E4EE1244-1EC1-4BB6-B0D8-743E3EC8B186}"/>
          </ac:spMkLst>
        </pc:spChg>
        <pc:spChg chg="add mod ord">
          <ac:chgData name="Joanne Keevers" userId="4ede1d98e774e91a" providerId="LiveId" clId="{20FAE5D1-D1B6-4601-84F4-D0032DDBF6C4}" dt="2021-06-05T05:07:01.126" v="834" actId="20577"/>
          <ac:spMkLst>
            <pc:docMk/>
            <pc:sldMk cId="1793552609" sldId="301"/>
            <ac:spMk id="4" creationId="{9BEA676E-C0B9-4B32-B9B9-00744744493F}"/>
          </ac:spMkLst>
        </pc:spChg>
        <pc:spChg chg="add mod ord">
          <ac:chgData name="Joanne Keevers" userId="4ede1d98e774e91a" providerId="LiveId" clId="{20FAE5D1-D1B6-4601-84F4-D0032DDBF6C4}" dt="2021-06-05T05:07:07.119" v="846" actId="20577"/>
          <ac:spMkLst>
            <pc:docMk/>
            <pc:sldMk cId="1793552609" sldId="301"/>
            <ac:spMk id="5" creationId="{A9918976-BDA3-418C-8443-FD4A1472357D}"/>
          </ac:spMkLst>
        </pc:spChg>
      </pc:sldChg>
      <pc:sldChg chg="modSp new mod">
        <pc:chgData name="Joanne Keevers" userId="4ede1d98e774e91a" providerId="LiveId" clId="{20FAE5D1-D1B6-4601-84F4-D0032DDBF6C4}" dt="2021-06-05T05:07:55.721" v="895" actId="20577"/>
        <pc:sldMkLst>
          <pc:docMk/>
          <pc:sldMk cId="2213356374" sldId="302"/>
        </pc:sldMkLst>
        <pc:spChg chg="mod">
          <ac:chgData name="Joanne Keevers" userId="4ede1d98e774e91a" providerId="LiveId" clId="{20FAE5D1-D1B6-4601-84F4-D0032DDBF6C4}" dt="2021-06-05T05:07:48.556" v="883" actId="20577"/>
          <ac:spMkLst>
            <pc:docMk/>
            <pc:sldMk cId="2213356374" sldId="302"/>
            <ac:spMk id="2" creationId="{5A7B346A-C363-420C-AABA-5FB277089CFC}"/>
          </ac:spMkLst>
        </pc:spChg>
        <pc:spChg chg="mod">
          <ac:chgData name="Joanne Keevers" userId="4ede1d98e774e91a" providerId="LiveId" clId="{20FAE5D1-D1B6-4601-84F4-D0032DDBF6C4}" dt="2021-06-05T05:07:55.721" v="895" actId="20577"/>
          <ac:spMkLst>
            <pc:docMk/>
            <pc:sldMk cId="2213356374" sldId="302"/>
            <ac:spMk id="3" creationId="{4FDC2EBC-DCD0-4713-8585-AEAA930ADD96}"/>
          </ac:spMkLst>
        </pc:spChg>
      </pc:sldChg>
      <pc:sldChg chg="add ord">
        <pc:chgData name="Joanne Keevers" userId="4ede1d98e774e91a" providerId="LiveId" clId="{20FAE5D1-D1B6-4601-84F4-D0032DDBF6C4}" dt="2021-06-05T05:08:28.909" v="898"/>
        <pc:sldMkLst>
          <pc:docMk/>
          <pc:sldMk cId="4052696138" sldId="303"/>
        </pc:sldMkLst>
      </pc:sldChg>
      <pc:sldChg chg="add ord replId">
        <pc:chgData name="Joanne Keevers" userId="4ede1d98e774e91a" providerId="LiveId" clId="{20FAE5D1-D1B6-4601-84F4-D0032DDBF6C4}" dt="2021-06-05T05:08:28.909" v="898"/>
        <pc:sldMkLst>
          <pc:docMk/>
          <pc:sldMk cId="1404968375" sldId="304"/>
        </pc:sldMkLst>
      </pc:sldChg>
      <pc:sldChg chg="add ord replId">
        <pc:chgData name="Joanne Keevers" userId="4ede1d98e774e91a" providerId="LiveId" clId="{20FAE5D1-D1B6-4601-84F4-D0032DDBF6C4}" dt="2021-06-05T05:08:28.909" v="898"/>
        <pc:sldMkLst>
          <pc:docMk/>
          <pc:sldMk cId="2624177104" sldId="305"/>
        </pc:sldMkLst>
      </pc:sldChg>
      <pc:sldChg chg="add ord replId">
        <pc:chgData name="Joanne Keevers" userId="4ede1d98e774e91a" providerId="LiveId" clId="{20FAE5D1-D1B6-4601-84F4-D0032DDBF6C4}" dt="2021-06-05T05:08:28.909" v="898"/>
        <pc:sldMkLst>
          <pc:docMk/>
          <pc:sldMk cId="2594212075" sldId="306"/>
        </pc:sldMkLst>
      </pc:sldChg>
      <pc:sldChg chg="modSp add mod ord">
        <pc:chgData name="Joanne Keevers" userId="4ede1d98e774e91a" providerId="LiveId" clId="{20FAE5D1-D1B6-4601-84F4-D0032DDBF6C4}" dt="2021-06-05T05:08:56.157" v="911" actId="20577"/>
        <pc:sldMkLst>
          <pc:docMk/>
          <pc:sldMk cId="2928829780" sldId="307"/>
        </pc:sldMkLst>
        <pc:spChg chg="mod">
          <ac:chgData name="Joanne Keevers" userId="4ede1d98e774e91a" providerId="LiveId" clId="{20FAE5D1-D1B6-4601-84F4-D0032DDBF6C4}" dt="2021-06-05T05:08:56.157" v="911" actId="20577"/>
          <ac:spMkLst>
            <pc:docMk/>
            <pc:sldMk cId="2928829780" sldId="307"/>
            <ac:spMk id="2" creationId="{D81D4204-A65E-4ADA-9A3A-CA7480C1311C}"/>
          </ac:spMkLst>
        </pc:spChg>
      </pc:sldChg>
      <pc:sldChg chg="add ord replId">
        <pc:chgData name="Joanne Keevers" userId="4ede1d98e774e91a" providerId="LiveId" clId="{20FAE5D1-D1B6-4601-84F4-D0032DDBF6C4}" dt="2021-06-05T05:08:50.822" v="901"/>
        <pc:sldMkLst>
          <pc:docMk/>
          <pc:sldMk cId="2822813629" sldId="308"/>
        </pc:sldMkLst>
      </pc:sldChg>
      <pc:sldChg chg="add ord replId">
        <pc:chgData name="Joanne Keevers" userId="4ede1d98e774e91a" providerId="LiveId" clId="{20FAE5D1-D1B6-4601-84F4-D0032DDBF6C4}" dt="2021-06-05T05:08:50.822" v="901"/>
        <pc:sldMkLst>
          <pc:docMk/>
          <pc:sldMk cId="108773218" sldId="309"/>
        </pc:sldMkLst>
      </pc:sldChg>
      <pc:sldChg chg="add ord replId">
        <pc:chgData name="Joanne Keevers" userId="4ede1d98e774e91a" providerId="LiveId" clId="{20FAE5D1-D1B6-4601-84F4-D0032DDBF6C4}" dt="2021-06-05T05:08:50.822" v="901"/>
        <pc:sldMkLst>
          <pc:docMk/>
          <pc:sldMk cId="3236680965" sldId="310"/>
        </pc:sldMkLst>
      </pc:sldChg>
      <pc:sldChg chg="modSp add mod ord">
        <pc:chgData name="Joanne Keevers" userId="4ede1d98e774e91a" providerId="LiveId" clId="{20FAE5D1-D1B6-4601-84F4-D0032DDBF6C4}" dt="2021-06-05T05:10:17.848" v="947" actId="20577"/>
        <pc:sldMkLst>
          <pc:docMk/>
          <pc:sldMk cId="3124537435" sldId="311"/>
        </pc:sldMkLst>
        <pc:spChg chg="mod">
          <ac:chgData name="Joanne Keevers" userId="4ede1d98e774e91a" providerId="LiveId" clId="{20FAE5D1-D1B6-4601-84F4-D0032DDBF6C4}" dt="2021-06-05T05:10:17.848" v="947" actId="20577"/>
          <ac:spMkLst>
            <pc:docMk/>
            <pc:sldMk cId="3124537435" sldId="311"/>
            <ac:spMk id="4" creationId="{5550F940-1B87-480A-A2C4-AB9B2D7507DC}"/>
          </ac:spMkLst>
        </pc:spChg>
      </pc:sldChg>
      <pc:sldChg chg="addSp delSp modSp add mod ord replId">
        <pc:chgData name="Joanne Keevers" userId="4ede1d98e774e91a" providerId="LiveId" clId="{20FAE5D1-D1B6-4601-84F4-D0032DDBF6C4}" dt="2021-06-05T05:11:08.775" v="996" actId="1076"/>
        <pc:sldMkLst>
          <pc:docMk/>
          <pc:sldMk cId="1551363853" sldId="312"/>
        </pc:sldMkLst>
        <pc:spChg chg="mod">
          <ac:chgData name="Joanne Keevers" userId="4ede1d98e774e91a" providerId="LiveId" clId="{20FAE5D1-D1B6-4601-84F4-D0032DDBF6C4}" dt="2021-06-05T05:10:37.329" v="993" actId="404"/>
          <ac:spMkLst>
            <pc:docMk/>
            <pc:sldMk cId="1551363853" sldId="312"/>
            <ac:spMk id="2" creationId="{0756F3C6-0BD4-46A4-9C8B-0C54D1FABF0A}"/>
          </ac:spMkLst>
        </pc:spChg>
        <pc:spChg chg="mod">
          <ac:chgData name="Joanne Keevers" userId="4ede1d98e774e91a" providerId="LiveId" clId="{20FAE5D1-D1B6-4601-84F4-D0032DDBF6C4}" dt="2021-06-05T05:11:05.300" v="995"/>
          <ac:spMkLst>
            <pc:docMk/>
            <pc:sldMk cId="1551363853" sldId="312"/>
            <ac:spMk id="13" creationId="{CEDAF88B-7359-4E67-BF0C-A5240493CD3B}"/>
          </ac:spMkLst>
        </pc:spChg>
        <pc:spChg chg="mod">
          <ac:chgData name="Joanne Keevers" userId="4ede1d98e774e91a" providerId="LiveId" clId="{20FAE5D1-D1B6-4601-84F4-D0032DDBF6C4}" dt="2021-06-05T05:11:05.300" v="995"/>
          <ac:spMkLst>
            <pc:docMk/>
            <pc:sldMk cId="1551363853" sldId="312"/>
            <ac:spMk id="14" creationId="{31F15C01-9F73-44EB-98E3-F30CD9BEE529}"/>
          </ac:spMkLst>
        </pc:spChg>
        <pc:spChg chg="mod">
          <ac:chgData name="Joanne Keevers" userId="4ede1d98e774e91a" providerId="LiveId" clId="{20FAE5D1-D1B6-4601-84F4-D0032DDBF6C4}" dt="2021-06-05T05:11:05.300" v="995"/>
          <ac:spMkLst>
            <pc:docMk/>
            <pc:sldMk cId="1551363853" sldId="312"/>
            <ac:spMk id="15" creationId="{292E6768-DBF8-4A5C-993E-6759F4E00936}"/>
          </ac:spMkLst>
        </pc:spChg>
        <pc:grpChg chg="del">
          <ac:chgData name="Joanne Keevers" userId="4ede1d98e774e91a" providerId="LiveId" clId="{20FAE5D1-D1B6-4601-84F4-D0032DDBF6C4}" dt="2021-06-05T05:11:04.928" v="994" actId="478"/>
          <ac:grpSpMkLst>
            <pc:docMk/>
            <pc:sldMk cId="1551363853" sldId="312"/>
            <ac:grpSpMk id="8" creationId="{51F218A4-DE4B-4ED3-AA02-6D1C3CE37845}"/>
          </ac:grpSpMkLst>
        </pc:grpChg>
        <pc:grpChg chg="add mod">
          <ac:chgData name="Joanne Keevers" userId="4ede1d98e774e91a" providerId="LiveId" clId="{20FAE5D1-D1B6-4601-84F4-D0032DDBF6C4}" dt="2021-06-05T05:11:08.775" v="996" actId="1076"/>
          <ac:grpSpMkLst>
            <pc:docMk/>
            <pc:sldMk cId="1551363853" sldId="312"/>
            <ac:grpSpMk id="12" creationId="{B92C2A36-75BA-4F05-AB90-6B3C7EF11C99}"/>
          </ac:grpSpMkLst>
        </pc:grpChg>
      </pc:sldChg>
      <pc:sldChg chg="add ord">
        <pc:chgData name="Joanne Keevers" userId="4ede1d98e774e91a" providerId="LiveId" clId="{20FAE5D1-D1B6-4601-84F4-D0032DDBF6C4}" dt="2021-06-05T05:12:03.294" v="999"/>
        <pc:sldMkLst>
          <pc:docMk/>
          <pc:sldMk cId="2093207816" sldId="313"/>
        </pc:sldMkLst>
      </pc:sldChg>
      <pc:sldChg chg="add ord">
        <pc:chgData name="Joanne Keevers" userId="4ede1d98e774e91a" providerId="LiveId" clId="{20FAE5D1-D1B6-4601-84F4-D0032DDBF6C4}" dt="2021-06-05T05:12:13.437" v="1002"/>
        <pc:sldMkLst>
          <pc:docMk/>
          <pc:sldMk cId="2850133583" sldId="314"/>
        </pc:sldMkLst>
      </pc:sldChg>
      <pc:sldChg chg="add ord replId">
        <pc:chgData name="Joanne Keevers" userId="4ede1d98e774e91a" providerId="LiveId" clId="{20FAE5D1-D1B6-4601-84F4-D0032DDBF6C4}" dt="2021-06-05T05:12:13.437" v="1002"/>
        <pc:sldMkLst>
          <pc:docMk/>
          <pc:sldMk cId="1597825003" sldId="315"/>
        </pc:sldMkLst>
      </pc:sldChg>
      <pc:sldChg chg="add ord replId">
        <pc:chgData name="Joanne Keevers" userId="4ede1d98e774e91a" providerId="LiveId" clId="{20FAE5D1-D1B6-4601-84F4-D0032DDBF6C4}" dt="2021-06-05T05:12:13.437" v="1002"/>
        <pc:sldMkLst>
          <pc:docMk/>
          <pc:sldMk cId="1840131963" sldId="316"/>
        </pc:sldMkLst>
      </pc:sldChg>
      <pc:sldChg chg="modSp add mod ord">
        <pc:chgData name="Joanne Keevers" userId="4ede1d98e774e91a" providerId="LiveId" clId="{20FAE5D1-D1B6-4601-84F4-D0032DDBF6C4}" dt="2021-06-05T05:12:45.431" v="1031" actId="20577"/>
        <pc:sldMkLst>
          <pc:docMk/>
          <pc:sldMk cId="4115502907" sldId="317"/>
        </pc:sldMkLst>
        <pc:spChg chg="mod">
          <ac:chgData name="Joanne Keevers" userId="4ede1d98e774e91a" providerId="LiveId" clId="{20FAE5D1-D1B6-4601-84F4-D0032DDBF6C4}" dt="2021-06-05T05:12:45.431" v="1031" actId="20577"/>
          <ac:spMkLst>
            <pc:docMk/>
            <pc:sldMk cId="4115502907" sldId="317"/>
            <ac:spMk id="2" creationId="{D81D4204-A65E-4ADA-9A3A-CA7480C1311C}"/>
          </ac:spMkLst>
        </pc:spChg>
      </pc:sldChg>
      <pc:sldChg chg="add ord replId">
        <pc:chgData name="Joanne Keevers" userId="4ede1d98e774e91a" providerId="LiveId" clId="{20FAE5D1-D1B6-4601-84F4-D0032DDBF6C4}" dt="2021-06-05T05:12:37.543" v="1005"/>
        <pc:sldMkLst>
          <pc:docMk/>
          <pc:sldMk cId="3579948922" sldId="318"/>
        </pc:sldMkLst>
      </pc:sldChg>
      <pc:sldChg chg="add ord replId">
        <pc:chgData name="Joanne Keevers" userId="4ede1d98e774e91a" providerId="LiveId" clId="{20FAE5D1-D1B6-4601-84F4-D0032DDBF6C4}" dt="2021-06-05T05:12:37.543" v="1005"/>
        <pc:sldMkLst>
          <pc:docMk/>
          <pc:sldMk cId="440924994" sldId="319"/>
        </pc:sldMkLst>
      </pc:sldChg>
      <pc:sldChg chg="add ord replId">
        <pc:chgData name="Joanne Keevers" userId="4ede1d98e774e91a" providerId="LiveId" clId="{20FAE5D1-D1B6-4601-84F4-D0032DDBF6C4}" dt="2021-06-05T05:12:37.543" v="1005"/>
        <pc:sldMkLst>
          <pc:docMk/>
          <pc:sldMk cId="1092946316" sldId="320"/>
        </pc:sldMkLst>
      </pc:sldChg>
      <pc:sldChg chg="addSp delSp modSp new mod modClrScheme chgLayout">
        <pc:chgData name="Joanne Keevers" userId="4ede1d98e774e91a" providerId="LiveId" clId="{20FAE5D1-D1B6-4601-84F4-D0032DDBF6C4}" dt="2021-06-05T05:16:06.440" v="1078" actId="20577"/>
        <pc:sldMkLst>
          <pc:docMk/>
          <pc:sldMk cId="2891594944" sldId="321"/>
        </pc:sldMkLst>
        <pc:spChg chg="del mod ord">
          <ac:chgData name="Joanne Keevers" userId="4ede1d98e774e91a" providerId="LiveId" clId="{20FAE5D1-D1B6-4601-84F4-D0032DDBF6C4}" dt="2021-06-05T05:14:14.135" v="1036" actId="700"/>
          <ac:spMkLst>
            <pc:docMk/>
            <pc:sldMk cId="2891594944" sldId="321"/>
            <ac:spMk id="2" creationId="{B54E5DE0-05A9-4791-A1D6-313EAA5819C2}"/>
          </ac:spMkLst>
        </pc:spChg>
        <pc:spChg chg="del mod ord">
          <ac:chgData name="Joanne Keevers" userId="4ede1d98e774e91a" providerId="LiveId" clId="{20FAE5D1-D1B6-4601-84F4-D0032DDBF6C4}" dt="2021-06-05T05:14:14.135" v="1036" actId="700"/>
          <ac:spMkLst>
            <pc:docMk/>
            <pc:sldMk cId="2891594944" sldId="321"/>
            <ac:spMk id="3" creationId="{CBD8597D-D102-45CA-B4C5-A4AA244C73BE}"/>
          </ac:spMkLst>
        </pc:spChg>
        <pc:spChg chg="add del">
          <ac:chgData name="Joanne Keevers" userId="4ede1d98e774e91a" providerId="LiveId" clId="{20FAE5D1-D1B6-4601-84F4-D0032DDBF6C4}" dt="2021-06-05T05:14:28.143" v="1040" actId="478"/>
          <ac:spMkLst>
            <pc:docMk/>
            <pc:sldMk cId="2891594944" sldId="321"/>
            <ac:spMk id="5" creationId="{5C54361A-9891-4900-A150-1F312B8FD50D}"/>
          </ac:spMkLst>
        </pc:spChg>
        <pc:spChg chg="add del">
          <ac:chgData name="Joanne Keevers" userId="4ede1d98e774e91a" providerId="LiveId" clId="{20FAE5D1-D1B6-4601-84F4-D0032DDBF6C4}" dt="2021-06-05T05:14:00.099" v="1035" actId="478"/>
          <ac:spMkLst>
            <pc:docMk/>
            <pc:sldMk cId="2891594944" sldId="321"/>
            <ac:spMk id="7" creationId="{3B2C176F-8CA2-4E4A-9439-20F71F2AA498}"/>
          </ac:spMkLst>
        </pc:spChg>
        <pc:spChg chg="add mod ord">
          <ac:chgData name="Joanne Keevers" userId="4ede1d98e774e91a" providerId="LiveId" clId="{20FAE5D1-D1B6-4601-84F4-D0032DDBF6C4}" dt="2021-06-05T05:16:06.440" v="1078" actId="20577"/>
          <ac:spMkLst>
            <pc:docMk/>
            <pc:sldMk cId="2891594944" sldId="321"/>
            <ac:spMk id="8" creationId="{D2304F71-41DE-40C8-A18B-46AEF8B044F1}"/>
          </ac:spMkLst>
        </pc:spChg>
        <pc:spChg chg="add mod ord">
          <ac:chgData name="Joanne Keevers" userId="4ede1d98e774e91a" providerId="LiveId" clId="{20FAE5D1-D1B6-4601-84F4-D0032DDBF6C4}" dt="2021-06-05T05:14:53.904" v="1051" actId="20577"/>
          <ac:spMkLst>
            <pc:docMk/>
            <pc:sldMk cId="2891594944" sldId="321"/>
            <ac:spMk id="9" creationId="{375E2B01-8169-4955-97B9-DEC859F38453}"/>
          </ac:spMkLst>
        </pc:spChg>
      </pc:sldChg>
      <pc:sldChg chg="addSp delSp modSp new mod modClrScheme chgLayout">
        <pc:chgData name="Joanne Keevers" userId="4ede1d98e774e91a" providerId="LiveId" clId="{20FAE5D1-D1B6-4601-84F4-D0032DDBF6C4}" dt="2021-06-05T05:15:41.784" v="1071" actId="478"/>
        <pc:sldMkLst>
          <pc:docMk/>
          <pc:sldMk cId="4209226778" sldId="322"/>
        </pc:sldMkLst>
        <pc:spChg chg="mod ord">
          <ac:chgData name="Joanne Keevers" userId="4ede1d98e774e91a" providerId="LiveId" clId="{20FAE5D1-D1B6-4601-84F4-D0032DDBF6C4}" dt="2021-06-05T05:15:38.862" v="1070" actId="700"/>
          <ac:spMkLst>
            <pc:docMk/>
            <pc:sldMk cId="4209226778" sldId="322"/>
            <ac:spMk id="2" creationId="{708D18CB-6E3F-47CC-A65E-24DC6F5A18B1}"/>
          </ac:spMkLst>
        </pc:spChg>
        <pc:spChg chg="del">
          <ac:chgData name="Joanne Keevers" userId="4ede1d98e774e91a" providerId="LiveId" clId="{20FAE5D1-D1B6-4601-84F4-D0032DDBF6C4}" dt="2021-06-05T05:15:32.657" v="1069" actId="478"/>
          <ac:spMkLst>
            <pc:docMk/>
            <pc:sldMk cId="4209226778" sldId="322"/>
            <ac:spMk id="3" creationId="{C311C7C9-E890-481A-BB5A-0605AA44A963}"/>
          </ac:spMkLst>
        </pc:spChg>
        <pc:spChg chg="add del mod ord">
          <ac:chgData name="Joanne Keevers" userId="4ede1d98e774e91a" providerId="LiveId" clId="{20FAE5D1-D1B6-4601-84F4-D0032DDBF6C4}" dt="2021-06-05T05:15:41.784" v="1071" actId="478"/>
          <ac:spMkLst>
            <pc:docMk/>
            <pc:sldMk cId="4209226778" sldId="322"/>
            <ac:spMk id="4" creationId="{710CF761-EF5E-4504-B65C-09EE45DC22B7}"/>
          </ac:spMkLst>
        </pc:spChg>
      </pc:sldChg>
      <pc:sldChg chg="add">
        <pc:chgData name="Joanne Keevers" userId="4ede1d98e774e91a" providerId="LiveId" clId="{20FAE5D1-D1B6-4601-84F4-D0032DDBF6C4}" dt="2021-06-05T05:18:03.579" v="1083" actId="2890"/>
        <pc:sldMkLst>
          <pc:docMk/>
          <pc:sldMk cId="3737607118" sldId="323"/>
        </pc:sldMkLst>
      </pc:sldChg>
      <pc:sldChg chg="add">
        <pc:chgData name="Joanne Keevers" userId="4ede1d98e774e91a" providerId="LiveId" clId="{20FAE5D1-D1B6-4601-84F4-D0032DDBF6C4}" dt="2021-06-05T05:18:05.979" v="1084" actId="2890"/>
        <pc:sldMkLst>
          <pc:docMk/>
          <pc:sldMk cId="1395773758" sldId="324"/>
        </pc:sldMkLst>
      </pc:sldChg>
      <pc:sldChg chg="add">
        <pc:chgData name="Joanne Keevers" userId="4ede1d98e774e91a" providerId="LiveId" clId="{20FAE5D1-D1B6-4601-84F4-D0032DDBF6C4}" dt="2021-06-05T05:18:08.244" v="1085" actId="2890"/>
        <pc:sldMkLst>
          <pc:docMk/>
          <pc:sldMk cId="170788843" sldId="325"/>
        </pc:sldMkLst>
      </pc:sldChg>
      <pc:sldChg chg="add">
        <pc:chgData name="Joanne Keevers" userId="4ede1d98e774e91a" providerId="LiveId" clId="{20FAE5D1-D1B6-4601-84F4-D0032DDBF6C4}" dt="2021-06-05T05:18:12.605" v="1086" actId="2890"/>
        <pc:sldMkLst>
          <pc:docMk/>
          <pc:sldMk cId="459744134" sldId="326"/>
        </pc:sldMkLst>
      </pc:sldChg>
      <pc:sldChg chg="add">
        <pc:chgData name="Joanne Keevers" userId="4ede1d98e774e91a" providerId="LiveId" clId="{20FAE5D1-D1B6-4601-84F4-D0032DDBF6C4}" dt="2021-06-05T05:18:14.740" v="1087" actId="2890"/>
        <pc:sldMkLst>
          <pc:docMk/>
          <pc:sldMk cId="3774813007" sldId="327"/>
        </pc:sldMkLst>
      </pc:sldChg>
      <pc:sldChg chg="add">
        <pc:chgData name="Joanne Keevers" userId="4ede1d98e774e91a" providerId="LiveId" clId="{20FAE5D1-D1B6-4601-84F4-D0032DDBF6C4}" dt="2021-06-05T05:18:17.431" v="1088" actId="2890"/>
        <pc:sldMkLst>
          <pc:docMk/>
          <pc:sldMk cId="3571231983" sldId="328"/>
        </pc:sldMkLst>
      </pc:sldChg>
      <pc:sldChg chg="add">
        <pc:chgData name="Joanne Keevers" userId="4ede1d98e774e91a" providerId="LiveId" clId="{20FAE5D1-D1B6-4601-84F4-D0032DDBF6C4}" dt="2021-06-05T05:18:22.192" v="1089" actId="2890"/>
        <pc:sldMkLst>
          <pc:docMk/>
          <pc:sldMk cId="3283108882" sldId="329"/>
        </pc:sldMkLst>
      </pc:sldChg>
      <pc:sldChg chg="add">
        <pc:chgData name="Joanne Keevers" userId="4ede1d98e774e91a" providerId="LiveId" clId="{20FAE5D1-D1B6-4601-84F4-D0032DDBF6C4}" dt="2021-06-05T05:18:24.203" v="1090" actId="2890"/>
        <pc:sldMkLst>
          <pc:docMk/>
          <pc:sldMk cId="714941304" sldId="330"/>
        </pc:sldMkLst>
      </pc:sldChg>
      <pc:sldChg chg="add">
        <pc:chgData name="Joanne Keevers" userId="4ede1d98e774e91a" providerId="LiveId" clId="{20FAE5D1-D1B6-4601-84F4-D0032DDBF6C4}" dt="2021-06-05T05:18:26.790" v="1091" actId="2890"/>
        <pc:sldMkLst>
          <pc:docMk/>
          <pc:sldMk cId="2826989701" sldId="331"/>
        </pc:sldMkLst>
      </pc:sldChg>
      <pc:sldChg chg="add">
        <pc:chgData name="Joanne Keevers" userId="4ede1d98e774e91a" providerId="LiveId" clId="{20FAE5D1-D1B6-4601-84F4-D0032DDBF6C4}" dt="2021-06-05T05:18:35.069" v="1092" actId="2890"/>
        <pc:sldMkLst>
          <pc:docMk/>
          <pc:sldMk cId="301675548" sldId="332"/>
        </pc:sldMkLst>
      </pc:sldChg>
      <pc:sldChg chg="add">
        <pc:chgData name="Joanne Keevers" userId="4ede1d98e774e91a" providerId="LiveId" clId="{20FAE5D1-D1B6-4601-84F4-D0032DDBF6C4}" dt="2021-06-05T05:18:37.066" v="1093" actId="2890"/>
        <pc:sldMkLst>
          <pc:docMk/>
          <pc:sldMk cId="1626649058" sldId="333"/>
        </pc:sldMkLst>
      </pc:sldChg>
      <pc:sldChg chg="add">
        <pc:chgData name="Joanne Keevers" userId="4ede1d98e774e91a" providerId="LiveId" clId="{20FAE5D1-D1B6-4601-84F4-D0032DDBF6C4}" dt="2021-06-05T05:18:39.165" v="1094" actId="2890"/>
        <pc:sldMkLst>
          <pc:docMk/>
          <pc:sldMk cId="1593857447" sldId="334"/>
        </pc:sldMkLst>
      </pc:sldChg>
      <pc:sldChg chg="new">
        <pc:chgData name="Joanne Keevers" userId="4ede1d98e774e91a" providerId="LiveId" clId="{20FAE5D1-D1B6-4601-84F4-D0032DDBF6C4}" dt="2021-06-05T05:21:52.413" v="1095" actId="680"/>
        <pc:sldMkLst>
          <pc:docMk/>
          <pc:sldMk cId="1038707715" sldId="335"/>
        </pc:sldMkLst>
      </pc:sldChg>
      <pc:sldChg chg="new">
        <pc:chgData name="Joanne Keevers" userId="4ede1d98e774e91a" providerId="LiveId" clId="{20FAE5D1-D1B6-4601-84F4-D0032DDBF6C4}" dt="2021-06-05T05:22:02.286" v="1096" actId="680"/>
        <pc:sldMkLst>
          <pc:docMk/>
          <pc:sldMk cId="3203867130" sldId="336"/>
        </pc:sldMkLst>
      </pc:sldChg>
      <pc:sldChg chg="new">
        <pc:chgData name="Joanne Keevers" userId="4ede1d98e774e91a" providerId="LiveId" clId="{20FAE5D1-D1B6-4601-84F4-D0032DDBF6C4}" dt="2021-06-05T05:22:15.116" v="1097" actId="680"/>
        <pc:sldMkLst>
          <pc:docMk/>
          <pc:sldMk cId="217358302" sldId="337"/>
        </pc:sldMkLst>
      </pc:sldChg>
      <pc:sldChg chg="new">
        <pc:chgData name="Joanne Keevers" userId="4ede1d98e774e91a" providerId="LiveId" clId="{20FAE5D1-D1B6-4601-84F4-D0032DDBF6C4}" dt="2021-06-05T05:22:22.821" v="1098" actId="680"/>
        <pc:sldMkLst>
          <pc:docMk/>
          <pc:sldMk cId="466036198" sldId="338"/>
        </pc:sldMkLst>
      </pc:sldChg>
      <pc:sldChg chg="new">
        <pc:chgData name="Joanne Keevers" userId="4ede1d98e774e91a" providerId="LiveId" clId="{20FAE5D1-D1B6-4601-84F4-D0032DDBF6C4}" dt="2021-06-05T05:22:28.265" v="1099" actId="680"/>
        <pc:sldMkLst>
          <pc:docMk/>
          <pc:sldMk cId="1279500171" sldId="339"/>
        </pc:sldMkLst>
      </pc:sldChg>
      <pc:sldChg chg="new">
        <pc:chgData name="Joanne Keevers" userId="4ede1d98e774e91a" providerId="LiveId" clId="{20FAE5D1-D1B6-4601-84F4-D0032DDBF6C4}" dt="2021-06-05T05:22:34.247" v="1100" actId="680"/>
        <pc:sldMkLst>
          <pc:docMk/>
          <pc:sldMk cId="3510075496" sldId="340"/>
        </pc:sldMkLst>
      </pc:sldChg>
      <pc:sldChg chg="new">
        <pc:chgData name="Joanne Keevers" userId="4ede1d98e774e91a" providerId="LiveId" clId="{20FAE5D1-D1B6-4601-84F4-D0032DDBF6C4}" dt="2021-06-05T05:22:45.070" v="1101" actId="680"/>
        <pc:sldMkLst>
          <pc:docMk/>
          <pc:sldMk cId="1000296126" sldId="341"/>
        </pc:sldMkLst>
      </pc:sldChg>
      <pc:sldMasterChg chg="del delSldLayout">
        <pc:chgData name="Joanne Keevers" userId="4ede1d98e774e91a" providerId="LiveId" clId="{20FAE5D1-D1B6-4601-84F4-D0032DDBF6C4}" dt="2021-06-04T22:51:54.938" v="15" actId="2696"/>
        <pc:sldMasterMkLst>
          <pc:docMk/>
          <pc:sldMasterMk cId="2366894265" sldId="2147483648"/>
        </pc:sldMasterMkLst>
        <pc:sldLayoutChg chg="del">
          <pc:chgData name="Joanne Keevers" userId="4ede1d98e774e91a" providerId="LiveId" clId="{20FAE5D1-D1B6-4601-84F4-D0032DDBF6C4}" dt="2021-06-04T22:51:54.938" v="15" actId="2696"/>
          <pc:sldLayoutMkLst>
            <pc:docMk/>
            <pc:sldMasterMk cId="2366894265" sldId="2147483648"/>
            <pc:sldLayoutMk cId="1287038089" sldId="2147483649"/>
          </pc:sldLayoutMkLst>
        </pc:sldLayoutChg>
        <pc:sldLayoutChg chg="del">
          <pc:chgData name="Joanne Keevers" userId="4ede1d98e774e91a" providerId="LiveId" clId="{20FAE5D1-D1B6-4601-84F4-D0032DDBF6C4}" dt="2021-06-04T22:51:54.938" v="15" actId="2696"/>
          <pc:sldLayoutMkLst>
            <pc:docMk/>
            <pc:sldMasterMk cId="2366894265" sldId="2147483648"/>
            <pc:sldLayoutMk cId="963009546" sldId="2147483650"/>
          </pc:sldLayoutMkLst>
        </pc:sldLayoutChg>
        <pc:sldLayoutChg chg="del">
          <pc:chgData name="Joanne Keevers" userId="4ede1d98e774e91a" providerId="LiveId" clId="{20FAE5D1-D1B6-4601-84F4-D0032DDBF6C4}" dt="2021-06-04T22:51:54.938" v="15" actId="2696"/>
          <pc:sldLayoutMkLst>
            <pc:docMk/>
            <pc:sldMasterMk cId="2366894265" sldId="2147483648"/>
            <pc:sldLayoutMk cId="839743775" sldId="2147483652"/>
          </pc:sldLayoutMkLst>
        </pc:sldLayoutChg>
        <pc:sldLayoutChg chg="del">
          <pc:chgData name="Joanne Keevers" userId="4ede1d98e774e91a" providerId="LiveId" clId="{20FAE5D1-D1B6-4601-84F4-D0032DDBF6C4}" dt="2021-06-04T22:51:54.938" v="15" actId="2696"/>
          <pc:sldLayoutMkLst>
            <pc:docMk/>
            <pc:sldMasterMk cId="2366894265" sldId="2147483648"/>
            <pc:sldLayoutMk cId="860365309" sldId="2147483653"/>
          </pc:sldLayoutMkLst>
        </pc:sldLayoutChg>
        <pc:sldLayoutChg chg="del">
          <pc:chgData name="Joanne Keevers" userId="4ede1d98e774e91a" providerId="LiveId" clId="{20FAE5D1-D1B6-4601-84F4-D0032DDBF6C4}" dt="2021-06-04T22:51:54.938" v="15" actId="2696"/>
          <pc:sldLayoutMkLst>
            <pc:docMk/>
            <pc:sldMasterMk cId="2366894265" sldId="2147483648"/>
            <pc:sldLayoutMk cId="3938361565" sldId="2147483654"/>
          </pc:sldLayoutMkLst>
        </pc:sldLayoutChg>
        <pc:sldLayoutChg chg="del">
          <pc:chgData name="Joanne Keevers" userId="4ede1d98e774e91a" providerId="LiveId" clId="{20FAE5D1-D1B6-4601-84F4-D0032DDBF6C4}" dt="2021-06-04T22:51:54.938" v="15" actId="2696"/>
          <pc:sldLayoutMkLst>
            <pc:docMk/>
            <pc:sldMasterMk cId="2366894265" sldId="2147483648"/>
            <pc:sldLayoutMk cId="968530226" sldId="2147483658"/>
          </pc:sldLayoutMkLst>
        </pc:sldLayoutChg>
        <pc:sldLayoutChg chg="del">
          <pc:chgData name="Joanne Keevers" userId="4ede1d98e774e91a" providerId="LiveId" clId="{20FAE5D1-D1B6-4601-84F4-D0032DDBF6C4}" dt="2021-06-04T22:51:54.938" v="15" actId="2696"/>
          <pc:sldLayoutMkLst>
            <pc:docMk/>
            <pc:sldMasterMk cId="2366894265" sldId="2147483648"/>
            <pc:sldLayoutMk cId="428614058" sldId="2147483659"/>
          </pc:sldLayoutMkLst>
        </pc:sldLayoutChg>
        <pc:sldLayoutChg chg="del">
          <pc:chgData name="Joanne Keevers" userId="4ede1d98e774e91a" providerId="LiveId" clId="{20FAE5D1-D1B6-4601-84F4-D0032DDBF6C4}" dt="2021-06-04T22:51:54.938" v="15" actId="2696"/>
          <pc:sldLayoutMkLst>
            <pc:docMk/>
            <pc:sldMasterMk cId="2366894265" sldId="2147483648"/>
            <pc:sldLayoutMk cId="1855012515" sldId="2147483660"/>
          </pc:sldLayoutMkLst>
        </pc:sldLayoutChg>
        <pc:sldLayoutChg chg="del">
          <pc:chgData name="Joanne Keevers" userId="4ede1d98e774e91a" providerId="LiveId" clId="{20FAE5D1-D1B6-4601-84F4-D0032DDBF6C4}" dt="2021-06-04T22:51:54.938" v="15" actId="2696"/>
          <pc:sldLayoutMkLst>
            <pc:docMk/>
            <pc:sldMasterMk cId="2366894265" sldId="2147483648"/>
            <pc:sldLayoutMk cId="2494206876" sldId="2147483661"/>
          </pc:sldLayoutMkLst>
        </pc:sldLayoutChg>
        <pc:sldLayoutChg chg="del">
          <pc:chgData name="Joanne Keevers" userId="4ede1d98e774e91a" providerId="LiveId" clId="{20FAE5D1-D1B6-4601-84F4-D0032DDBF6C4}" dt="2021-06-04T22:51:54.938" v="15" actId="2696"/>
          <pc:sldLayoutMkLst>
            <pc:docMk/>
            <pc:sldMasterMk cId="2366894265" sldId="2147483648"/>
            <pc:sldLayoutMk cId="4261111344" sldId="2147483662"/>
          </pc:sldLayoutMkLst>
        </pc:sldLayoutChg>
        <pc:sldLayoutChg chg="del">
          <pc:chgData name="Joanne Keevers" userId="4ede1d98e774e91a" providerId="LiveId" clId="{20FAE5D1-D1B6-4601-84F4-D0032DDBF6C4}" dt="2021-06-04T22:51:54.938" v="15" actId="2696"/>
          <pc:sldLayoutMkLst>
            <pc:docMk/>
            <pc:sldMasterMk cId="2366894265" sldId="2147483648"/>
            <pc:sldLayoutMk cId="3175783666" sldId="2147483663"/>
          </pc:sldLayoutMkLst>
        </pc:sldLayoutChg>
        <pc:sldLayoutChg chg="del">
          <pc:chgData name="Joanne Keevers" userId="4ede1d98e774e91a" providerId="LiveId" clId="{20FAE5D1-D1B6-4601-84F4-D0032DDBF6C4}" dt="2021-06-04T22:51:54.938" v="15" actId="2696"/>
          <pc:sldLayoutMkLst>
            <pc:docMk/>
            <pc:sldMasterMk cId="2366894265" sldId="2147483648"/>
            <pc:sldLayoutMk cId="1546092878" sldId="2147483664"/>
          </pc:sldLayoutMkLst>
        </pc:sldLayoutChg>
        <pc:sldLayoutChg chg="del">
          <pc:chgData name="Joanne Keevers" userId="4ede1d98e774e91a" providerId="LiveId" clId="{20FAE5D1-D1B6-4601-84F4-D0032DDBF6C4}" dt="2021-06-04T22:51:54.938" v="15" actId="2696"/>
          <pc:sldLayoutMkLst>
            <pc:docMk/>
            <pc:sldMasterMk cId="2366894265" sldId="2147483648"/>
            <pc:sldLayoutMk cId="71642138" sldId="2147483666"/>
          </pc:sldLayoutMkLst>
        </pc:sldLayoutChg>
        <pc:sldLayoutChg chg="del">
          <pc:chgData name="Joanne Keevers" userId="4ede1d98e774e91a" providerId="LiveId" clId="{20FAE5D1-D1B6-4601-84F4-D0032DDBF6C4}" dt="2021-06-04T22:51:54.938" v="15" actId="2696"/>
          <pc:sldLayoutMkLst>
            <pc:docMk/>
            <pc:sldMasterMk cId="2366894265" sldId="2147483648"/>
            <pc:sldLayoutMk cId="2268801625" sldId="2147483667"/>
          </pc:sldLayoutMkLst>
        </pc:sldLayoutChg>
        <pc:sldLayoutChg chg="del">
          <pc:chgData name="Joanne Keevers" userId="4ede1d98e774e91a" providerId="LiveId" clId="{20FAE5D1-D1B6-4601-84F4-D0032DDBF6C4}" dt="2021-06-04T22:51:54.938" v="15" actId="2696"/>
          <pc:sldLayoutMkLst>
            <pc:docMk/>
            <pc:sldMasterMk cId="2366894265" sldId="2147483648"/>
            <pc:sldLayoutMk cId="1029063995" sldId="2147483670"/>
          </pc:sldLayoutMkLst>
        </pc:sldLayoutChg>
        <pc:sldLayoutChg chg="del">
          <pc:chgData name="Joanne Keevers" userId="4ede1d98e774e91a" providerId="LiveId" clId="{20FAE5D1-D1B6-4601-84F4-D0032DDBF6C4}" dt="2021-06-04T22:51:54.938" v="15" actId="2696"/>
          <pc:sldLayoutMkLst>
            <pc:docMk/>
            <pc:sldMasterMk cId="2366894265" sldId="2147483648"/>
            <pc:sldLayoutMk cId="2933943441" sldId="2147483687"/>
          </pc:sldLayoutMkLst>
        </pc:sldLayoutChg>
        <pc:sldLayoutChg chg="del">
          <pc:chgData name="Joanne Keevers" userId="4ede1d98e774e91a" providerId="LiveId" clId="{20FAE5D1-D1B6-4601-84F4-D0032DDBF6C4}" dt="2021-06-04T22:51:54.938" v="15" actId="2696"/>
          <pc:sldLayoutMkLst>
            <pc:docMk/>
            <pc:sldMasterMk cId="2366894265" sldId="2147483648"/>
            <pc:sldLayoutMk cId="11729427" sldId="2147483689"/>
          </pc:sldLayoutMkLst>
        </pc:sldLayoutChg>
        <pc:sldLayoutChg chg="del">
          <pc:chgData name="Joanne Keevers" userId="4ede1d98e774e91a" providerId="LiveId" clId="{20FAE5D1-D1B6-4601-84F4-D0032DDBF6C4}" dt="2021-06-04T22:51:54.938" v="15" actId="2696"/>
          <pc:sldLayoutMkLst>
            <pc:docMk/>
            <pc:sldMasterMk cId="2366894265" sldId="2147483648"/>
            <pc:sldLayoutMk cId="3444205731" sldId="214748369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2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28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79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42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17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7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15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4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29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3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03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8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09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9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5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42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33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42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77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796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55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741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047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397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192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150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287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251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67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38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26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1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97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68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9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48444-4B07-B044-ACC3-CF2ABB51A949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00400"/>
            <a:ext cx="6858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95570"/>
            <a:ext cx="6858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066800" y="2743200"/>
            <a:ext cx="701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D653AE7-8FAF-5843-8098-5741B24003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4060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533490-F6B7-8E4E-A459-4FCF4FBEDC90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E1A26D-EB33-8F4E-A7C1-B115F0C7DC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8" name="Slide Number Placeholder 14">
            <a:extLst>
              <a:ext uri="{FF2B5EF4-FFF2-40B4-BE49-F238E27FC236}">
                <a16:creationId xmlns:a16="http://schemas.microsoft.com/office/drawing/2014/main" id="{C53AC068-BC9E-984C-A35F-5DC6B5D82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3707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35081"/>
            <a:ext cx="4123707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6217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1658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35080"/>
            <a:ext cx="4123707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2317" y="419100"/>
            <a:ext cx="4121658" cy="54483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F07589F-E1F7-7E41-A94A-40F97A209CB2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370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2019066"/>
            <a:ext cx="4123707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304800" y="1476768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6217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B1453C-651F-3C43-80D2-B2F170E37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27999B02-0C59-D045-800E-22426F3B9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A30F4F-8A63-D94E-9433-0A3387B80543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4572000" y="0"/>
            <a:ext cx="4572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95773"/>
            <a:ext cx="412165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2019066"/>
            <a:ext cx="4123707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304800" y="1476768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3892" y="419100"/>
            <a:ext cx="4121658" cy="54483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81ED123-D24E-E74C-B4BD-8BAD52344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92B85E-520F-534A-9234-D1DA942EA5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9144000" cy="508406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9144000" cy="1143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4"/>
            <a:ext cx="8735525" cy="6450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304800" y="98988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C2C183-B8EF-4146-BBB7-86F4368F33CF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304802" y="98988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1"/>
            <a:ext cx="9144000" cy="571499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9144000" cy="1143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4"/>
            <a:ext cx="8735525" cy="6450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304800" y="98988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A328B8-6E37-7446-9BC7-6180D95BFCB3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9144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2571DF-71AA-4440-B3A3-E8860BAC2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31CCC52-C97D-9147-B3F2-F76FA1B258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06867"/>
            <a:ext cx="6858000" cy="208456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7752C60-69DE-9842-A9F7-1CA8388F22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358503"/>
            <a:ext cx="6858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8450" y="1520042"/>
            <a:ext cx="8735525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3"/>
            <a:ext cx="8735525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08451" y="1535081"/>
            <a:ext cx="4231386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06451" y="1535081"/>
            <a:ext cx="42291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8451" y="1222717"/>
            <a:ext cx="4231386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8451" y="2046629"/>
            <a:ext cx="4231386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2589" y="1222717"/>
            <a:ext cx="4231386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12589" y="2046629"/>
            <a:ext cx="4231386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0" y="2005584"/>
            <a:ext cx="24003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1850" y="2011680"/>
            <a:ext cx="24003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981201"/>
            <a:ext cx="24003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362200"/>
            <a:ext cx="2057400" cy="304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7950" y="2362200"/>
            <a:ext cx="2057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3300" y="2362200"/>
            <a:ext cx="2057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3875"/>
            <a:ext cx="8735525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B08850D-4BB6-9B4A-BD38-F67B372135E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6800850" y="6356351"/>
            <a:ext cx="20574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FEFAAFB2-F085-7C45-83CA-83440B4330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38144" y="1953118"/>
            <a:ext cx="2267712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B2C76A9-8A29-1749-877C-EB0951145D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8144" y="4024190"/>
            <a:ext cx="2267712" cy="1365954"/>
          </a:xfrm>
          <a:prstGeom prst="roundRect">
            <a:avLst>
              <a:gd name="adj" fmla="val 942"/>
            </a:avLst>
          </a:prstGeom>
          <a:solidFill>
            <a:schemeClr val="accent4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E1DDEA7-4636-4B44-A778-339D624AE4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61588" y="4244697"/>
            <a:ext cx="2020824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7C3B7E9B-5A32-3946-B082-6F9840B8FBF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31887" y="1953118"/>
            <a:ext cx="2267712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05E9A03-A7A7-B146-AEDC-7002E190CAC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1887" y="4024190"/>
            <a:ext cx="2267712" cy="1365954"/>
          </a:xfrm>
          <a:prstGeom prst="roundRect">
            <a:avLst>
              <a:gd name="adj" fmla="val 942"/>
            </a:avLst>
          </a:prstGeom>
          <a:solidFill>
            <a:schemeClr val="accent4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A27905D-FDD1-A047-991C-F38E660891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5331" y="4244697"/>
            <a:ext cx="2020824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0" name="Picture Placeholder 14">
            <a:extLst>
              <a:ext uri="{FF2B5EF4-FFF2-40B4-BE49-F238E27FC236}">
                <a16:creationId xmlns:a16="http://schemas.microsoft.com/office/drawing/2014/main" id="{BBE3524F-1768-544A-A0EE-1D48EF57EDC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46327" y="1953118"/>
            <a:ext cx="2267712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557EF7F8-61F7-EC4A-A4D5-6E4FF0955A6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46327" y="4024190"/>
            <a:ext cx="2267712" cy="1365954"/>
          </a:xfrm>
          <a:prstGeom prst="roundRect">
            <a:avLst>
              <a:gd name="adj" fmla="val 942"/>
            </a:avLst>
          </a:prstGeom>
          <a:solidFill>
            <a:schemeClr val="accent4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642BA01-C144-4E4E-83D8-A7F03B7E55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9771" y="4244697"/>
            <a:ext cx="2020824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BB70D1-0EB6-DD49-8FD2-223012A14359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34E530-1F84-824F-A028-D69E97EA42DE}"/>
              </a:ext>
            </a:extLst>
          </p:cNvPr>
          <p:cNvSpPr/>
          <p:nvPr userDrawn="1"/>
        </p:nvSpPr>
        <p:spPr>
          <a:xfrm>
            <a:off x="-1" y="6212926"/>
            <a:ext cx="9144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8A999C-0087-BC45-BE3A-07CB596C3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C6560A38-A704-1643-95E2-903AED7EF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290A785-D26A-7E4C-86A1-21F3791B8D40}"/>
              </a:ext>
            </a:extLst>
          </p:cNvPr>
          <p:cNvSpPr/>
          <p:nvPr userDrawn="1"/>
        </p:nvSpPr>
        <p:spPr>
          <a:xfrm>
            <a:off x="2656068" y="1066800"/>
            <a:ext cx="5293237" cy="4273994"/>
          </a:xfrm>
          <a:prstGeom prst="roundRect">
            <a:avLst>
              <a:gd name="adj" fmla="val 0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C2BD87-F8DD-AB4C-9DF5-6C08C071ED14}"/>
              </a:ext>
            </a:extLst>
          </p:cNvPr>
          <p:cNvSpPr/>
          <p:nvPr userDrawn="1"/>
        </p:nvSpPr>
        <p:spPr>
          <a:xfrm>
            <a:off x="1194695" y="1600200"/>
            <a:ext cx="2333624" cy="3159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303784E8-B995-BE4F-A2A3-1E92259D3B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94695" y="1600200"/>
            <a:ext cx="2333625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F454C8B4-8754-834B-AB87-949DA810BF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3799" y="2106202"/>
            <a:ext cx="4010025" cy="11909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B8154948-30E9-9447-AB8B-339EAE09B2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3799" y="3352800"/>
            <a:ext cx="4010025" cy="381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9B1475-D9FA-2D4C-95BD-56F965914856}"/>
              </a:ext>
            </a:extLst>
          </p:cNvPr>
          <p:cNvSpPr/>
          <p:nvPr userDrawn="1"/>
        </p:nvSpPr>
        <p:spPr>
          <a:xfrm rot="10800000"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1" y="6212926"/>
            <a:ext cx="9144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237" y="1598532"/>
            <a:ext cx="8735526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95774"/>
            <a:ext cx="8735525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304800" y="98988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D5FEF2E-F680-A745-A671-574F04AC220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0" userDrawn="1">
          <p15:clr>
            <a:srgbClr val="F26B43"/>
          </p15:clr>
        </p15:guide>
        <p15:guide id="3" pos="558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26" userDrawn="1">
          <p15:clr>
            <a:srgbClr val="F26B43"/>
          </p15:clr>
        </p15:guide>
        <p15:guide id="8" pos="5634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Area XX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38710-F1A1-3E48-AC35-A7B4FF592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[contests]</a:t>
            </a:r>
          </a:p>
        </p:txBody>
      </p:sp>
    </p:spTree>
    <p:extLst>
      <p:ext uri="{BB962C8B-B14F-4D97-AF65-F5344CB8AC3E}">
        <p14:creationId xmlns:p14="http://schemas.microsoft.com/office/powerpoint/2010/main" val="93375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835343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1097940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3809697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1395773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170788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3737607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075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D4204-A65E-4ADA-9A3A-CA7480C13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00400"/>
            <a:ext cx="6858000" cy="1426866"/>
          </a:xfrm>
        </p:spPr>
        <p:txBody>
          <a:bodyPr>
            <a:normAutofit/>
          </a:bodyPr>
          <a:lstStyle/>
          <a:p>
            <a:r>
              <a:rPr lang="en-AU" dirty="0"/>
              <a:t>Table Topics </a:t>
            </a:r>
            <a:br>
              <a:rPr lang="en-AU" dirty="0"/>
            </a:br>
            <a:r>
              <a:rPr lang="en-AU" dirty="0"/>
              <a:t>Contest Results</a:t>
            </a:r>
          </a:p>
        </p:txBody>
      </p:sp>
    </p:spTree>
    <p:extLst>
      <p:ext uri="{BB962C8B-B14F-4D97-AF65-F5344CB8AC3E}">
        <p14:creationId xmlns:p14="http://schemas.microsoft.com/office/powerpoint/2010/main" val="3294056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B3C0DA-B36F-4C5C-9C05-1D682EC16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3C173F-5B64-4D9D-8923-A13F65C86062}"/>
              </a:ext>
            </a:extLst>
          </p:cNvPr>
          <p:cNvSpPr txBox="1"/>
          <p:nvPr/>
        </p:nvSpPr>
        <p:spPr>
          <a:xfrm>
            <a:off x="1921747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3B8314-ED07-438C-BA60-5E4822D51DBE}"/>
              </a:ext>
            </a:extLst>
          </p:cNvPr>
          <p:cNvSpPr txBox="1">
            <a:spLocks/>
          </p:cNvSpPr>
          <p:nvPr/>
        </p:nvSpPr>
        <p:spPr>
          <a:xfrm>
            <a:off x="1955098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72A5CE-7C3F-4250-A9AF-F57505A2D4E5}"/>
              </a:ext>
            </a:extLst>
          </p:cNvPr>
          <p:cNvSpPr txBox="1"/>
          <p:nvPr/>
        </p:nvSpPr>
        <p:spPr>
          <a:xfrm>
            <a:off x="1326383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EA3B1-0590-4B8C-87AF-3CF3C8F66844}"/>
              </a:ext>
            </a:extLst>
          </p:cNvPr>
          <p:cNvSpPr txBox="1"/>
          <p:nvPr/>
        </p:nvSpPr>
        <p:spPr>
          <a:xfrm>
            <a:off x="4989007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4150829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E22A4-6AC4-43AF-8EFF-DA379CC89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3C173F-5B64-4D9D-8923-A13F65C86062}"/>
              </a:ext>
            </a:extLst>
          </p:cNvPr>
          <p:cNvSpPr txBox="1"/>
          <p:nvPr/>
        </p:nvSpPr>
        <p:spPr>
          <a:xfrm>
            <a:off x="1921747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3B8314-ED07-438C-BA60-5E4822D51DBE}"/>
              </a:ext>
            </a:extLst>
          </p:cNvPr>
          <p:cNvSpPr txBox="1">
            <a:spLocks/>
          </p:cNvSpPr>
          <p:nvPr/>
        </p:nvSpPr>
        <p:spPr>
          <a:xfrm>
            <a:off x="1955098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72A5CE-7C3F-4250-A9AF-F57505A2D4E5}"/>
              </a:ext>
            </a:extLst>
          </p:cNvPr>
          <p:cNvSpPr txBox="1"/>
          <p:nvPr/>
        </p:nvSpPr>
        <p:spPr>
          <a:xfrm>
            <a:off x="1326383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EA3B1-0590-4B8C-87AF-3CF3C8F66844}"/>
              </a:ext>
            </a:extLst>
          </p:cNvPr>
          <p:cNvSpPr txBox="1"/>
          <p:nvPr/>
        </p:nvSpPr>
        <p:spPr>
          <a:xfrm>
            <a:off x="4989007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101479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D3B3E5-8B24-8A41-B765-5529C98F8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540022"/>
            <a:ext cx="6858000" cy="872175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D7D29E-4C59-0247-8348-AF5C41824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406580"/>
            <a:ext cx="6858000" cy="33762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8:00am - Room Open for Contestants &amp; Contest Officials</a:t>
            </a:r>
          </a:p>
          <a:p>
            <a:pPr marL="0" indent="0" algn="ctr">
              <a:buNone/>
            </a:pPr>
            <a:r>
              <a:rPr lang="en-US" sz="2400" dirty="0"/>
              <a:t>9.45am - Room Open for General Audience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9.59am - The Tech Host will mute the audience </a:t>
            </a:r>
          </a:p>
          <a:p>
            <a:pPr marL="0" indent="0" algn="ctr">
              <a:buNone/>
            </a:pPr>
            <a:r>
              <a:rPr lang="en-US" sz="2400" dirty="0"/>
              <a:t>in preparation for a</a:t>
            </a:r>
          </a:p>
          <a:p>
            <a:pPr marL="0" indent="0" algn="ctr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FF00"/>
                </a:solidFill>
              </a:rPr>
              <a:t>10:00am Start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8E42F8-ABCE-4F1C-AE94-DA67A2557807}"/>
              </a:ext>
            </a:extLst>
          </p:cNvPr>
          <p:cNvSpPr txBox="1"/>
          <p:nvPr/>
        </p:nvSpPr>
        <p:spPr>
          <a:xfrm>
            <a:off x="461611" y="1579119"/>
            <a:ext cx="822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C000"/>
                </a:solidFill>
              </a:rPr>
              <a:t>Toastmasters Clubs in Area xx are:</a:t>
            </a:r>
          </a:p>
          <a:p>
            <a:pPr algn="ctr"/>
            <a:r>
              <a:rPr lang="en-US" sz="1600" i="1" dirty="0">
                <a:solidFill>
                  <a:srgbClr val="FFC000"/>
                </a:solidFill>
              </a:rPr>
              <a:t>Dural, Hawkesbury Valley, Laugh out Loud (LOL), and Rouse Hill Toastmasters Clubs</a:t>
            </a:r>
          </a:p>
        </p:txBody>
      </p:sp>
    </p:spTree>
    <p:extLst>
      <p:ext uri="{BB962C8B-B14F-4D97-AF65-F5344CB8AC3E}">
        <p14:creationId xmlns:p14="http://schemas.microsoft.com/office/powerpoint/2010/main" val="3810658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D70B77-42D4-4502-8729-1D514F167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3C173F-5B64-4D9D-8923-A13F65C86062}"/>
              </a:ext>
            </a:extLst>
          </p:cNvPr>
          <p:cNvSpPr txBox="1"/>
          <p:nvPr/>
        </p:nvSpPr>
        <p:spPr>
          <a:xfrm>
            <a:off x="1921747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3B8314-ED07-438C-BA60-5E4822D51DBE}"/>
              </a:ext>
            </a:extLst>
          </p:cNvPr>
          <p:cNvSpPr txBox="1">
            <a:spLocks/>
          </p:cNvSpPr>
          <p:nvPr/>
        </p:nvSpPr>
        <p:spPr>
          <a:xfrm>
            <a:off x="1955098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72A5CE-7C3F-4250-A9AF-F57505A2D4E5}"/>
              </a:ext>
            </a:extLst>
          </p:cNvPr>
          <p:cNvSpPr txBox="1"/>
          <p:nvPr/>
        </p:nvSpPr>
        <p:spPr>
          <a:xfrm>
            <a:off x="1326383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EA3B1-0590-4B8C-87AF-3CF3C8F66844}"/>
              </a:ext>
            </a:extLst>
          </p:cNvPr>
          <p:cNvSpPr txBox="1"/>
          <p:nvPr/>
        </p:nvSpPr>
        <p:spPr>
          <a:xfrm>
            <a:off x="4989007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47499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E1483B-118F-4BF9-BA2B-ED75B80F6A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10 minute break</a:t>
            </a:r>
          </a:p>
        </p:txBody>
      </p:sp>
    </p:spTree>
    <p:extLst>
      <p:ext uri="{BB962C8B-B14F-4D97-AF65-F5344CB8AC3E}">
        <p14:creationId xmlns:p14="http://schemas.microsoft.com/office/powerpoint/2010/main" val="3197213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500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D2F97-0815-49A2-9085-F5B4E2999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95" y="3200400"/>
            <a:ext cx="8616461" cy="731520"/>
          </a:xfrm>
        </p:spPr>
        <p:txBody>
          <a:bodyPr>
            <a:normAutofit/>
          </a:bodyPr>
          <a:lstStyle/>
          <a:p>
            <a:r>
              <a:rPr lang="en-AU" dirty="0"/>
              <a:t>Humorous Speech Contest</a:t>
            </a:r>
          </a:p>
        </p:txBody>
      </p:sp>
    </p:spTree>
    <p:extLst>
      <p:ext uri="{BB962C8B-B14F-4D97-AF65-F5344CB8AC3E}">
        <p14:creationId xmlns:p14="http://schemas.microsoft.com/office/powerpoint/2010/main" val="1793564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F3C6-0BD4-46A4-9C8B-0C54D1FAB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Humorous Speech Contestant Speaking Order</a:t>
            </a:r>
            <a:endParaRPr lang="en-AU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DD84C-14DF-4B50-B0D1-3DCFA4160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Speaker #1: 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  <a:endParaRPr lang="en-US" sz="2800" b="1" dirty="0">
              <a:solidFill>
                <a:srgbClr val="FFC000"/>
              </a:solidFill>
              <a:cs typeface="Arial"/>
            </a:endParaRPr>
          </a:p>
          <a:p>
            <a:pPr marL="0" indent="0">
              <a:buNone/>
            </a:pPr>
            <a:r>
              <a:rPr lang="en-US" sz="2800" b="1" dirty="0"/>
              <a:t>Speaker #2: 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  <a:endParaRPr lang="en-US" sz="2800" b="1" dirty="0">
              <a:solidFill>
                <a:srgbClr val="FFC000"/>
              </a:solidFill>
              <a:cs typeface="Arial"/>
            </a:endParaRPr>
          </a:p>
          <a:p>
            <a:pPr marL="0" indent="0">
              <a:buNone/>
            </a:pPr>
            <a:r>
              <a:rPr lang="en-US" sz="2800" b="1" dirty="0"/>
              <a:t>Speaker #3:	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Speaker #4:	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Speaker #5:	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</a:p>
          <a:p>
            <a:pPr marL="0" indent="0">
              <a:buNone/>
            </a:pPr>
            <a:r>
              <a:rPr lang="en-US" sz="2800" b="1" dirty="0"/>
              <a:t>Speaker #6:	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4AB8D9-82A6-4000-BFC0-EB3AA52BFD08}"/>
              </a:ext>
            </a:extLst>
          </p:cNvPr>
          <p:cNvGrpSpPr/>
          <p:nvPr/>
        </p:nvGrpSpPr>
        <p:grpSpPr>
          <a:xfrm>
            <a:off x="7957013" y="3589774"/>
            <a:ext cx="773723" cy="2380485"/>
            <a:chOff x="6616212" y="1850781"/>
            <a:chExt cx="773723" cy="238048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CEF685C-BC3E-422C-88DC-FBA6B5174BAE}"/>
                </a:ext>
              </a:extLst>
            </p:cNvPr>
            <p:cNvSpPr/>
            <p:nvPr/>
          </p:nvSpPr>
          <p:spPr>
            <a:xfrm>
              <a:off x="6616212" y="1850781"/>
              <a:ext cx="773723" cy="77372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5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E940974-0209-420C-B98C-596114EC4FA4}"/>
                </a:ext>
              </a:extLst>
            </p:cNvPr>
            <p:cNvSpPr/>
            <p:nvPr/>
          </p:nvSpPr>
          <p:spPr>
            <a:xfrm>
              <a:off x="6616212" y="2655277"/>
              <a:ext cx="773723" cy="77372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6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0836396-1E7E-47E9-B9AF-F3CF4A08633F}"/>
                </a:ext>
              </a:extLst>
            </p:cNvPr>
            <p:cNvSpPr/>
            <p:nvPr/>
          </p:nvSpPr>
          <p:spPr>
            <a:xfrm>
              <a:off x="6616212" y="3457543"/>
              <a:ext cx="773723" cy="7737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5939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6662DF-A38B-4AEA-A591-D21A94AD8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Contestant Interviews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5AAD95E-119A-473C-A0B9-88084E4E92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(in speaking order)</a:t>
            </a:r>
          </a:p>
        </p:txBody>
      </p:sp>
    </p:spTree>
    <p:extLst>
      <p:ext uri="{BB962C8B-B14F-4D97-AF65-F5344CB8AC3E}">
        <p14:creationId xmlns:p14="http://schemas.microsoft.com/office/powerpoint/2010/main" val="48327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2292420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2470310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3774813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45974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10256-CE99-DE49-867B-7D4D8220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155139E-93F9-4B13-BF50-7A58134AB5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7963" y="1520825"/>
            <a:ext cx="8736012" cy="4357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rgbClr val="FFC000"/>
                </a:solidFill>
              </a:rPr>
              <a:t>10.00am	Welcome by Area Director </a:t>
            </a:r>
            <a:endParaRPr lang="en-US" sz="1600" i="1" dirty="0"/>
          </a:p>
          <a:p>
            <a:pPr algn="l"/>
            <a:r>
              <a:rPr lang="en-US" sz="2000" dirty="0">
                <a:solidFill>
                  <a:srgbClr val="FFC000"/>
                </a:solidFill>
              </a:rPr>
              <a:t>10.05am	Toast </a:t>
            </a:r>
            <a:endParaRPr lang="en-US" sz="1600" i="1" dirty="0"/>
          </a:p>
          <a:p>
            <a:pPr algn="l"/>
            <a:r>
              <a:rPr lang="en-US" sz="2000" dirty="0">
                <a:solidFill>
                  <a:srgbClr val="FFC000"/>
                </a:solidFill>
              </a:rPr>
              <a:t>10.07am	Table Topics Contest</a:t>
            </a:r>
          </a:p>
          <a:p>
            <a:pPr algn="l"/>
            <a:r>
              <a:rPr lang="en-US" sz="1800" dirty="0"/>
              <a:t>		</a:t>
            </a:r>
            <a:r>
              <a:rPr lang="en-US" sz="1600" i="1" dirty="0"/>
              <a:t>(Contest Toastmaster: Dale Rees-Bevan, Dural TM Club)</a:t>
            </a:r>
            <a:endParaRPr lang="en-US" sz="2000" dirty="0"/>
          </a:p>
          <a:p>
            <a:pPr algn="l"/>
            <a:r>
              <a:rPr lang="en-US" sz="2000" dirty="0">
                <a:solidFill>
                  <a:srgbClr val="FFC000"/>
                </a:solidFill>
              </a:rPr>
              <a:t>10.45am</a:t>
            </a:r>
            <a:r>
              <a:rPr lang="en-US" sz="2000" dirty="0"/>
              <a:t>	</a:t>
            </a:r>
            <a:r>
              <a:rPr lang="en-US" sz="2000" dirty="0">
                <a:solidFill>
                  <a:srgbClr val="FFC000"/>
                </a:solidFill>
              </a:rPr>
              <a:t>10-minute Break</a:t>
            </a:r>
          </a:p>
          <a:p>
            <a:pPr algn="l"/>
            <a:r>
              <a:rPr lang="en-US" sz="2000" dirty="0">
                <a:solidFill>
                  <a:srgbClr val="FFC000"/>
                </a:solidFill>
              </a:rPr>
              <a:t>10.55am</a:t>
            </a:r>
            <a:r>
              <a:rPr lang="en-US" sz="2000" dirty="0"/>
              <a:t>	</a:t>
            </a:r>
            <a:r>
              <a:rPr lang="en-US" sz="2000" dirty="0">
                <a:solidFill>
                  <a:srgbClr val="FFC000"/>
                </a:solidFill>
              </a:rPr>
              <a:t>Contest Results</a:t>
            </a:r>
          </a:p>
          <a:p>
            <a:pPr algn="l"/>
            <a:r>
              <a:rPr lang="en-US" sz="2000" dirty="0"/>
              <a:t>		</a:t>
            </a:r>
          </a:p>
          <a:p>
            <a:pPr algn="l"/>
            <a:r>
              <a:rPr lang="en-US" sz="2000" dirty="0"/>
              <a:t>		10 minute break</a:t>
            </a:r>
          </a:p>
          <a:p>
            <a:pPr algn="l"/>
            <a:r>
              <a:rPr lang="en-US" sz="2000" dirty="0">
                <a:solidFill>
                  <a:srgbClr val="FFC000"/>
                </a:solidFill>
              </a:rPr>
              <a:t>11.10am	Contest Chair – second half</a:t>
            </a:r>
          </a:p>
          <a:p>
            <a:pPr algn="l"/>
            <a:r>
              <a:rPr lang="en-US" sz="2000" dirty="0">
                <a:solidFill>
                  <a:srgbClr val="FFC000"/>
                </a:solidFill>
              </a:rPr>
              <a:t>11.15am	Humorous Contest</a:t>
            </a:r>
          </a:p>
          <a:p>
            <a:pPr algn="l"/>
            <a:r>
              <a:rPr lang="en-US" sz="1800" dirty="0"/>
              <a:t>		</a:t>
            </a:r>
            <a:r>
              <a:rPr lang="en-US" sz="1600" i="1" dirty="0"/>
              <a:t>(Contest Toastmaster: Mia Johnson, Rouse Hill TM Club)</a:t>
            </a:r>
            <a:endParaRPr lang="en-US" sz="2000" dirty="0"/>
          </a:p>
          <a:p>
            <a:pPr algn="l"/>
            <a:r>
              <a:rPr lang="en-US" sz="2000" dirty="0">
                <a:solidFill>
                  <a:srgbClr val="FFC000"/>
                </a:solidFill>
              </a:rPr>
              <a:t>12.15pm	Contest Results </a:t>
            </a:r>
          </a:p>
          <a:p>
            <a:pPr algn="l"/>
            <a:r>
              <a:rPr lang="en-US" sz="2000" dirty="0">
                <a:solidFill>
                  <a:srgbClr val="FFC000"/>
                </a:solidFill>
              </a:rPr>
              <a:t>12:30pm	Lunch break </a:t>
            </a:r>
          </a:p>
        </p:txBody>
      </p:sp>
    </p:spTree>
    <p:extLst>
      <p:ext uri="{BB962C8B-B14F-4D97-AF65-F5344CB8AC3E}">
        <p14:creationId xmlns:p14="http://schemas.microsoft.com/office/powerpoint/2010/main" val="773062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2294736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3571231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036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D4204-A65E-4ADA-9A3A-CA7480C13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00400"/>
            <a:ext cx="6858000" cy="1376624"/>
          </a:xfrm>
        </p:spPr>
        <p:txBody>
          <a:bodyPr>
            <a:normAutofit/>
          </a:bodyPr>
          <a:lstStyle/>
          <a:p>
            <a:r>
              <a:rPr lang="en-AU" dirty="0"/>
              <a:t>Humorous Speech </a:t>
            </a:r>
            <a:br>
              <a:rPr lang="en-AU" dirty="0"/>
            </a:br>
            <a:r>
              <a:rPr lang="en-AU" dirty="0"/>
              <a:t>Contest Results</a:t>
            </a:r>
          </a:p>
        </p:txBody>
      </p:sp>
    </p:spTree>
    <p:extLst>
      <p:ext uri="{BB962C8B-B14F-4D97-AF65-F5344CB8AC3E}">
        <p14:creationId xmlns:p14="http://schemas.microsoft.com/office/powerpoint/2010/main" val="1758323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B3C0DA-B36F-4C5C-9C05-1D682EC16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3C173F-5B64-4D9D-8923-A13F65C86062}"/>
              </a:ext>
            </a:extLst>
          </p:cNvPr>
          <p:cNvSpPr txBox="1"/>
          <p:nvPr/>
        </p:nvSpPr>
        <p:spPr>
          <a:xfrm>
            <a:off x="1921747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3B8314-ED07-438C-BA60-5E4822D51DBE}"/>
              </a:ext>
            </a:extLst>
          </p:cNvPr>
          <p:cNvSpPr txBox="1">
            <a:spLocks/>
          </p:cNvSpPr>
          <p:nvPr/>
        </p:nvSpPr>
        <p:spPr>
          <a:xfrm>
            <a:off x="1955098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72A5CE-7C3F-4250-A9AF-F57505A2D4E5}"/>
              </a:ext>
            </a:extLst>
          </p:cNvPr>
          <p:cNvSpPr txBox="1"/>
          <p:nvPr/>
        </p:nvSpPr>
        <p:spPr>
          <a:xfrm>
            <a:off x="1326383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EA3B1-0590-4B8C-87AF-3CF3C8F66844}"/>
              </a:ext>
            </a:extLst>
          </p:cNvPr>
          <p:cNvSpPr txBox="1"/>
          <p:nvPr/>
        </p:nvSpPr>
        <p:spPr>
          <a:xfrm>
            <a:off x="4989007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1840409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E22A4-6AC4-43AF-8EFF-DA379CC89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3C173F-5B64-4D9D-8923-A13F65C86062}"/>
              </a:ext>
            </a:extLst>
          </p:cNvPr>
          <p:cNvSpPr txBox="1"/>
          <p:nvPr/>
        </p:nvSpPr>
        <p:spPr>
          <a:xfrm>
            <a:off x="1921747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3B8314-ED07-438C-BA60-5E4822D51DBE}"/>
              </a:ext>
            </a:extLst>
          </p:cNvPr>
          <p:cNvSpPr txBox="1">
            <a:spLocks/>
          </p:cNvSpPr>
          <p:nvPr/>
        </p:nvSpPr>
        <p:spPr>
          <a:xfrm>
            <a:off x="1955098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72A5CE-7C3F-4250-A9AF-F57505A2D4E5}"/>
              </a:ext>
            </a:extLst>
          </p:cNvPr>
          <p:cNvSpPr txBox="1"/>
          <p:nvPr/>
        </p:nvSpPr>
        <p:spPr>
          <a:xfrm>
            <a:off x="1326383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EA3B1-0590-4B8C-87AF-3CF3C8F66844}"/>
              </a:ext>
            </a:extLst>
          </p:cNvPr>
          <p:cNvSpPr txBox="1"/>
          <p:nvPr/>
        </p:nvSpPr>
        <p:spPr>
          <a:xfrm>
            <a:off x="4989007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1563175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D70B77-42D4-4502-8729-1D514F167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3C173F-5B64-4D9D-8923-A13F65C86062}"/>
              </a:ext>
            </a:extLst>
          </p:cNvPr>
          <p:cNvSpPr txBox="1"/>
          <p:nvPr/>
        </p:nvSpPr>
        <p:spPr>
          <a:xfrm>
            <a:off x="1921747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3B8314-ED07-438C-BA60-5E4822D51DBE}"/>
              </a:ext>
            </a:extLst>
          </p:cNvPr>
          <p:cNvSpPr txBox="1">
            <a:spLocks/>
          </p:cNvSpPr>
          <p:nvPr/>
        </p:nvSpPr>
        <p:spPr>
          <a:xfrm>
            <a:off x="1955098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72A5CE-7C3F-4250-A9AF-F57505A2D4E5}"/>
              </a:ext>
            </a:extLst>
          </p:cNvPr>
          <p:cNvSpPr txBox="1"/>
          <p:nvPr/>
        </p:nvSpPr>
        <p:spPr>
          <a:xfrm>
            <a:off x="1326383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EA3B1-0590-4B8C-87AF-3CF3C8F66844}"/>
              </a:ext>
            </a:extLst>
          </p:cNvPr>
          <p:cNvSpPr txBox="1"/>
          <p:nvPr/>
        </p:nvSpPr>
        <p:spPr>
          <a:xfrm>
            <a:off x="4989007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3327636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95489-194C-4BF6-AE30-5FB7F0AC81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Lunch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32389-5CC9-4CC3-AD36-1503F7EC48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sz="3200" dirty="0"/>
              <a:t>Meeting will resume at 12:55pm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EVALUATION CONTEST starts 1:00pm</a:t>
            </a:r>
          </a:p>
          <a:p>
            <a:pPr algn="ctr"/>
            <a:endParaRPr lang="en-US" sz="2400" dirty="0">
              <a:solidFill>
                <a:srgbClr val="FFC000"/>
              </a:solidFill>
            </a:endParaRPr>
          </a:p>
          <a:p>
            <a:pPr algn="ctr"/>
            <a:endParaRPr lang="en-US" sz="2400" dirty="0">
              <a:solidFill>
                <a:srgbClr val="FFC000"/>
              </a:solidFill>
            </a:endParaRPr>
          </a:p>
          <a:p>
            <a:pPr algn="ctr"/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73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58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50F940-1B87-480A-A2C4-AB9B2D7507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Evaluation Contest</a:t>
            </a:r>
          </a:p>
        </p:txBody>
      </p:sp>
    </p:spTree>
    <p:extLst>
      <p:ext uri="{BB962C8B-B14F-4D97-AF65-F5344CB8AC3E}">
        <p14:creationId xmlns:p14="http://schemas.microsoft.com/office/powerpoint/2010/main" val="216216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296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F3C6-0BD4-46A4-9C8B-0C54D1FAB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Contestant Speaking Order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DD84C-14DF-4B50-B0D1-3DCFA4160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Speaker #1: 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  <a:endParaRPr lang="en-US" sz="2800" b="1" dirty="0">
              <a:solidFill>
                <a:srgbClr val="FFC000"/>
              </a:solidFill>
              <a:cs typeface="Arial"/>
            </a:endParaRPr>
          </a:p>
          <a:p>
            <a:pPr marL="0" indent="0">
              <a:buNone/>
            </a:pPr>
            <a:r>
              <a:rPr lang="en-US" sz="2800" b="1" dirty="0"/>
              <a:t>Speaker #2: 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  <a:endParaRPr lang="en-US" sz="2800" b="1" dirty="0">
              <a:solidFill>
                <a:srgbClr val="FFC000"/>
              </a:solidFill>
              <a:cs typeface="Arial"/>
            </a:endParaRPr>
          </a:p>
          <a:p>
            <a:pPr marL="0" indent="0">
              <a:buNone/>
            </a:pPr>
            <a:r>
              <a:rPr lang="en-US" sz="2800" b="1" dirty="0"/>
              <a:t>Speaker #3:	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Speaker #4:	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Speaker #5:	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</a:p>
          <a:p>
            <a:pPr marL="0" indent="0">
              <a:buNone/>
            </a:pPr>
            <a:r>
              <a:rPr lang="en-US" sz="2800" b="1" dirty="0"/>
              <a:t>Speaker #6:	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F218A4-DE4B-4ED3-AA02-6D1C3CE37845}"/>
              </a:ext>
            </a:extLst>
          </p:cNvPr>
          <p:cNvGrpSpPr/>
          <p:nvPr/>
        </p:nvGrpSpPr>
        <p:grpSpPr>
          <a:xfrm>
            <a:off x="8057437" y="3699164"/>
            <a:ext cx="773723" cy="2261981"/>
            <a:chOff x="7873504" y="1850781"/>
            <a:chExt cx="773723" cy="238048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F5721C8-4E01-482D-83DE-89D78FC21550}"/>
                </a:ext>
              </a:extLst>
            </p:cNvPr>
            <p:cNvSpPr/>
            <p:nvPr/>
          </p:nvSpPr>
          <p:spPr>
            <a:xfrm>
              <a:off x="7873504" y="1850781"/>
              <a:ext cx="773723" cy="77372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/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9F2AE7F-58FD-430E-A77D-A06694F5A38F}"/>
                </a:ext>
              </a:extLst>
            </p:cNvPr>
            <p:cNvSpPr/>
            <p:nvPr/>
          </p:nvSpPr>
          <p:spPr>
            <a:xfrm>
              <a:off x="7873504" y="2655277"/>
              <a:ext cx="773723" cy="77372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/>
                <a:t>2:30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4FE06DF-6AAB-41A0-8D77-673898D41C52}"/>
                </a:ext>
              </a:extLst>
            </p:cNvPr>
            <p:cNvSpPr/>
            <p:nvPr/>
          </p:nvSpPr>
          <p:spPr>
            <a:xfrm>
              <a:off x="7873504" y="3457543"/>
              <a:ext cx="773723" cy="7737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/>
                <a:t>3:00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9714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EA676E-C0B9-4B32-B9B9-0074474449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Test Speaker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9918976-BDA3-418C-8443-FD4A14723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1793552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346A-C363-420C-AABA-5FB277089C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Test Speaker Interview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C2EBC-DCD0-4713-8585-AEAA930AD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22133563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6662DF-A38B-4AEA-A591-D21A94AD8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Contestant Interviews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5AAD95E-119A-473C-A0B9-88084E4E92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(in speaking order)</a:t>
            </a:r>
          </a:p>
        </p:txBody>
      </p:sp>
    </p:spTree>
    <p:extLst>
      <p:ext uri="{BB962C8B-B14F-4D97-AF65-F5344CB8AC3E}">
        <p14:creationId xmlns:p14="http://schemas.microsoft.com/office/powerpoint/2010/main" val="4052696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1404968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26241771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32831088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7149413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2826989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259421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E6726-CFBE-442E-80DC-59E4CFB559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Table Topics Contest</a:t>
            </a:r>
          </a:p>
        </p:txBody>
      </p:sp>
    </p:spTree>
    <p:extLst>
      <p:ext uri="{BB962C8B-B14F-4D97-AF65-F5344CB8AC3E}">
        <p14:creationId xmlns:p14="http://schemas.microsoft.com/office/powerpoint/2010/main" val="2087548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D4204-A65E-4ADA-9A3A-CA7480C13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00400"/>
            <a:ext cx="6858000" cy="1426866"/>
          </a:xfrm>
        </p:spPr>
        <p:txBody>
          <a:bodyPr>
            <a:normAutofit/>
          </a:bodyPr>
          <a:lstStyle/>
          <a:p>
            <a:r>
              <a:rPr lang="en-AU" dirty="0"/>
              <a:t>Evaluation</a:t>
            </a:r>
            <a:br>
              <a:rPr lang="en-AU" dirty="0"/>
            </a:br>
            <a:r>
              <a:rPr lang="en-AU" dirty="0"/>
              <a:t>Contest Results</a:t>
            </a:r>
          </a:p>
        </p:txBody>
      </p:sp>
    </p:spTree>
    <p:extLst>
      <p:ext uri="{BB962C8B-B14F-4D97-AF65-F5344CB8AC3E}">
        <p14:creationId xmlns:p14="http://schemas.microsoft.com/office/powerpoint/2010/main" val="29288297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B3C0DA-B36F-4C5C-9C05-1D682EC16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3C173F-5B64-4D9D-8923-A13F65C86062}"/>
              </a:ext>
            </a:extLst>
          </p:cNvPr>
          <p:cNvSpPr txBox="1"/>
          <p:nvPr/>
        </p:nvSpPr>
        <p:spPr>
          <a:xfrm>
            <a:off x="1921747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3B8314-ED07-438C-BA60-5E4822D51DBE}"/>
              </a:ext>
            </a:extLst>
          </p:cNvPr>
          <p:cNvSpPr txBox="1">
            <a:spLocks/>
          </p:cNvSpPr>
          <p:nvPr/>
        </p:nvSpPr>
        <p:spPr>
          <a:xfrm>
            <a:off x="1955098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72A5CE-7C3F-4250-A9AF-F57505A2D4E5}"/>
              </a:ext>
            </a:extLst>
          </p:cNvPr>
          <p:cNvSpPr txBox="1"/>
          <p:nvPr/>
        </p:nvSpPr>
        <p:spPr>
          <a:xfrm>
            <a:off x="1326383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EA3B1-0590-4B8C-87AF-3CF3C8F66844}"/>
              </a:ext>
            </a:extLst>
          </p:cNvPr>
          <p:cNvSpPr txBox="1"/>
          <p:nvPr/>
        </p:nvSpPr>
        <p:spPr>
          <a:xfrm>
            <a:off x="4989007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28228136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E22A4-6AC4-43AF-8EFF-DA379CC89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3C173F-5B64-4D9D-8923-A13F65C86062}"/>
              </a:ext>
            </a:extLst>
          </p:cNvPr>
          <p:cNvSpPr txBox="1"/>
          <p:nvPr/>
        </p:nvSpPr>
        <p:spPr>
          <a:xfrm>
            <a:off x="1921747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3B8314-ED07-438C-BA60-5E4822D51DBE}"/>
              </a:ext>
            </a:extLst>
          </p:cNvPr>
          <p:cNvSpPr txBox="1">
            <a:spLocks/>
          </p:cNvSpPr>
          <p:nvPr/>
        </p:nvSpPr>
        <p:spPr>
          <a:xfrm>
            <a:off x="1955098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72A5CE-7C3F-4250-A9AF-F57505A2D4E5}"/>
              </a:ext>
            </a:extLst>
          </p:cNvPr>
          <p:cNvSpPr txBox="1"/>
          <p:nvPr/>
        </p:nvSpPr>
        <p:spPr>
          <a:xfrm>
            <a:off x="1326383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EA3B1-0590-4B8C-87AF-3CF3C8F66844}"/>
              </a:ext>
            </a:extLst>
          </p:cNvPr>
          <p:cNvSpPr txBox="1"/>
          <p:nvPr/>
        </p:nvSpPr>
        <p:spPr>
          <a:xfrm>
            <a:off x="4989007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1087732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D70B77-42D4-4502-8729-1D514F167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3C173F-5B64-4D9D-8923-A13F65C86062}"/>
              </a:ext>
            </a:extLst>
          </p:cNvPr>
          <p:cNvSpPr txBox="1"/>
          <p:nvPr/>
        </p:nvSpPr>
        <p:spPr>
          <a:xfrm>
            <a:off x="1921747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3B8314-ED07-438C-BA60-5E4822D51DBE}"/>
              </a:ext>
            </a:extLst>
          </p:cNvPr>
          <p:cNvSpPr txBox="1">
            <a:spLocks/>
          </p:cNvSpPr>
          <p:nvPr/>
        </p:nvSpPr>
        <p:spPr>
          <a:xfrm>
            <a:off x="1955098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72A5CE-7C3F-4250-A9AF-F57505A2D4E5}"/>
              </a:ext>
            </a:extLst>
          </p:cNvPr>
          <p:cNvSpPr txBox="1"/>
          <p:nvPr/>
        </p:nvSpPr>
        <p:spPr>
          <a:xfrm>
            <a:off x="1326383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EA3B1-0590-4B8C-87AF-3CF3C8F66844}"/>
              </a:ext>
            </a:extLst>
          </p:cNvPr>
          <p:cNvSpPr txBox="1"/>
          <p:nvPr/>
        </p:nvSpPr>
        <p:spPr>
          <a:xfrm>
            <a:off x="4989007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32366809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8671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50F940-1B87-480A-A2C4-AB9B2D750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00400"/>
            <a:ext cx="6858000" cy="1477108"/>
          </a:xfrm>
        </p:spPr>
        <p:txBody>
          <a:bodyPr>
            <a:normAutofit/>
          </a:bodyPr>
          <a:lstStyle/>
          <a:p>
            <a:r>
              <a:rPr lang="en-AU" dirty="0"/>
              <a:t>International Speech Contest</a:t>
            </a:r>
          </a:p>
        </p:txBody>
      </p:sp>
    </p:spTree>
    <p:extLst>
      <p:ext uri="{BB962C8B-B14F-4D97-AF65-F5344CB8AC3E}">
        <p14:creationId xmlns:p14="http://schemas.microsoft.com/office/powerpoint/2010/main" val="31245374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F3C6-0BD4-46A4-9C8B-0C54D1FAB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International Speech Contestant Speaking Order</a:t>
            </a:r>
            <a:endParaRPr lang="en-AU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DD84C-14DF-4B50-B0D1-3DCFA4160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Speaker #1: 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  <a:endParaRPr lang="en-US" sz="2800" b="1" dirty="0">
              <a:solidFill>
                <a:srgbClr val="FFC000"/>
              </a:solidFill>
              <a:cs typeface="Arial"/>
            </a:endParaRPr>
          </a:p>
          <a:p>
            <a:pPr marL="0" indent="0">
              <a:buNone/>
            </a:pPr>
            <a:r>
              <a:rPr lang="en-US" sz="2800" b="1" dirty="0"/>
              <a:t>Speaker #2: 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  <a:endParaRPr lang="en-US" sz="2800" b="1" dirty="0">
              <a:solidFill>
                <a:srgbClr val="FFC000"/>
              </a:solidFill>
              <a:cs typeface="Arial"/>
            </a:endParaRPr>
          </a:p>
          <a:p>
            <a:pPr marL="0" indent="0">
              <a:buNone/>
            </a:pPr>
            <a:r>
              <a:rPr lang="en-US" sz="2800" b="1" dirty="0"/>
              <a:t>Speaker #3:	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Speaker #4:	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Speaker #5:	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</a:p>
          <a:p>
            <a:pPr marL="0" indent="0">
              <a:buNone/>
            </a:pPr>
            <a:r>
              <a:rPr lang="en-US" sz="2800" b="1" dirty="0"/>
              <a:t>Speaker #6:	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2C2A36-75BA-4F05-AB90-6B3C7EF11C99}"/>
              </a:ext>
            </a:extLst>
          </p:cNvPr>
          <p:cNvGrpSpPr/>
          <p:nvPr/>
        </p:nvGrpSpPr>
        <p:grpSpPr>
          <a:xfrm>
            <a:off x="7982074" y="3802755"/>
            <a:ext cx="773723" cy="2261981"/>
            <a:chOff x="7873504" y="1850781"/>
            <a:chExt cx="773723" cy="238048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EDAF88B-7359-4E67-BF0C-A5240493CD3B}"/>
                </a:ext>
              </a:extLst>
            </p:cNvPr>
            <p:cNvSpPr/>
            <p:nvPr/>
          </p:nvSpPr>
          <p:spPr>
            <a:xfrm>
              <a:off x="7873504" y="1850781"/>
              <a:ext cx="773723" cy="77372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/>
                <a:t>5:00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F15C01-9F73-44EB-98E3-F30CD9BEE529}"/>
                </a:ext>
              </a:extLst>
            </p:cNvPr>
            <p:cNvSpPr/>
            <p:nvPr/>
          </p:nvSpPr>
          <p:spPr>
            <a:xfrm>
              <a:off x="7873504" y="2655277"/>
              <a:ext cx="773723" cy="77372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/>
                <a:t>6:00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92E6768-DBF8-4A5C-993E-6759F4E00936}"/>
                </a:ext>
              </a:extLst>
            </p:cNvPr>
            <p:cNvSpPr/>
            <p:nvPr/>
          </p:nvSpPr>
          <p:spPr>
            <a:xfrm>
              <a:off x="7873504" y="3457543"/>
              <a:ext cx="773723" cy="7737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/>
                <a:t>7:00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3638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6662DF-A38B-4AEA-A591-D21A94AD8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Contestant Interviews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5AAD95E-119A-473C-A0B9-88084E4E92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(in speaking order)</a:t>
            </a:r>
          </a:p>
        </p:txBody>
      </p:sp>
    </p:spTree>
    <p:extLst>
      <p:ext uri="{BB962C8B-B14F-4D97-AF65-F5344CB8AC3E}">
        <p14:creationId xmlns:p14="http://schemas.microsoft.com/office/powerpoint/2010/main" val="20932078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28501335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30167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F3C6-0BD4-46A4-9C8B-0C54D1FAB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Topics Contestant Speaking Order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DD84C-14DF-4B50-B0D1-3DCFA4160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Speaker #1: 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  <a:endParaRPr lang="en-US" sz="2800" b="1" dirty="0">
              <a:solidFill>
                <a:srgbClr val="FFC000"/>
              </a:solidFill>
              <a:cs typeface="Arial"/>
            </a:endParaRPr>
          </a:p>
          <a:p>
            <a:pPr marL="0" indent="0">
              <a:buNone/>
            </a:pPr>
            <a:r>
              <a:rPr lang="en-US" sz="2800" b="1" dirty="0"/>
              <a:t>Speaker #2: 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  <a:endParaRPr lang="en-US" sz="2800" b="1" dirty="0">
              <a:solidFill>
                <a:srgbClr val="FFC000"/>
              </a:solidFill>
              <a:cs typeface="Arial"/>
            </a:endParaRPr>
          </a:p>
          <a:p>
            <a:pPr marL="0" indent="0">
              <a:buNone/>
            </a:pPr>
            <a:r>
              <a:rPr lang="en-US" sz="2800" b="1" dirty="0"/>
              <a:t>Speaker #3:	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Speaker #4:	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Speaker #5:	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</a:p>
          <a:p>
            <a:pPr marL="0" indent="0">
              <a:buNone/>
            </a:pPr>
            <a:r>
              <a:rPr lang="en-US" sz="2800" b="1" dirty="0"/>
              <a:t>Speaker #6:		</a:t>
            </a:r>
            <a:r>
              <a:rPr lang="en-US" sz="2800" b="1" dirty="0">
                <a:solidFill>
                  <a:srgbClr val="FFC000"/>
                </a:solidFill>
              </a:rPr>
              <a:t> Name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991095-8396-4C81-8668-60556E0909BA}"/>
              </a:ext>
            </a:extLst>
          </p:cNvPr>
          <p:cNvGrpSpPr/>
          <p:nvPr/>
        </p:nvGrpSpPr>
        <p:grpSpPr>
          <a:xfrm>
            <a:off x="7826325" y="3311511"/>
            <a:ext cx="773723" cy="2261981"/>
            <a:chOff x="7873504" y="1850781"/>
            <a:chExt cx="773723" cy="238048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0DE8065-F76B-4E96-90C1-DCB86512FE0B}"/>
                </a:ext>
              </a:extLst>
            </p:cNvPr>
            <p:cNvSpPr/>
            <p:nvPr/>
          </p:nvSpPr>
          <p:spPr>
            <a:xfrm>
              <a:off x="7873504" y="1850781"/>
              <a:ext cx="773723" cy="77372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/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F72F05-6AFD-4A72-9019-AE24E409C32B}"/>
                </a:ext>
              </a:extLst>
            </p:cNvPr>
            <p:cNvSpPr/>
            <p:nvPr/>
          </p:nvSpPr>
          <p:spPr>
            <a:xfrm>
              <a:off x="7873504" y="2655277"/>
              <a:ext cx="773723" cy="77372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/>
                <a:t>1:30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4E1DE7B-B44D-4346-B28C-11923C0C2B9E}"/>
                </a:ext>
              </a:extLst>
            </p:cNvPr>
            <p:cNvSpPr/>
            <p:nvPr/>
          </p:nvSpPr>
          <p:spPr>
            <a:xfrm>
              <a:off x="7873504" y="3457543"/>
              <a:ext cx="773723" cy="7737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/>
                <a:t>2:00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93318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16266490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15978250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15938574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C82E90-7807-4773-9DD4-9DCAE1BD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F6BBAF-AEF7-4F1D-B44A-918D2CBD37B0}"/>
              </a:ext>
            </a:extLst>
          </p:cNvPr>
          <p:cNvSpPr txBox="1"/>
          <p:nvPr/>
        </p:nvSpPr>
        <p:spPr>
          <a:xfrm>
            <a:off x="1921746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31B961F-0D24-4B82-872B-F53DEC0C11A2}"/>
              </a:ext>
            </a:extLst>
          </p:cNvPr>
          <p:cNvSpPr txBox="1">
            <a:spLocks/>
          </p:cNvSpPr>
          <p:nvPr/>
        </p:nvSpPr>
        <p:spPr>
          <a:xfrm>
            <a:off x="2001407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77B52-E147-44ED-8FF1-D79EF2494280}"/>
              </a:ext>
            </a:extLst>
          </p:cNvPr>
          <p:cNvSpPr txBox="1"/>
          <p:nvPr/>
        </p:nvSpPr>
        <p:spPr>
          <a:xfrm>
            <a:off x="1326382" y="5614180"/>
            <a:ext cx="279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7222A-BB66-4EEF-A348-75EBCB7AEB3A}"/>
              </a:ext>
            </a:extLst>
          </p:cNvPr>
          <p:cNvSpPr txBox="1"/>
          <p:nvPr/>
        </p:nvSpPr>
        <p:spPr>
          <a:xfrm>
            <a:off x="4983981" y="5614181"/>
            <a:ext cx="279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18401319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7077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D4204-A65E-4ADA-9A3A-CA7480C13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00400"/>
            <a:ext cx="6858000" cy="1426866"/>
          </a:xfrm>
        </p:spPr>
        <p:txBody>
          <a:bodyPr>
            <a:normAutofit/>
          </a:bodyPr>
          <a:lstStyle/>
          <a:p>
            <a:r>
              <a:rPr lang="en-AU" dirty="0"/>
              <a:t>International Speech</a:t>
            </a:r>
            <a:br>
              <a:rPr lang="en-AU" dirty="0"/>
            </a:br>
            <a:r>
              <a:rPr lang="en-AU" dirty="0"/>
              <a:t>Contest Results</a:t>
            </a:r>
          </a:p>
        </p:txBody>
      </p:sp>
    </p:spTree>
    <p:extLst>
      <p:ext uri="{BB962C8B-B14F-4D97-AF65-F5344CB8AC3E}">
        <p14:creationId xmlns:p14="http://schemas.microsoft.com/office/powerpoint/2010/main" val="41155029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B3C0DA-B36F-4C5C-9C05-1D682EC16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3C173F-5B64-4D9D-8923-A13F65C86062}"/>
              </a:ext>
            </a:extLst>
          </p:cNvPr>
          <p:cNvSpPr txBox="1"/>
          <p:nvPr/>
        </p:nvSpPr>
        <p:spPr>
          <a:xfrm>
            <a:off x="1921747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3B8314-ED07-438C-BA60-5E4822D51DBE}"/>
              </a:ext>
            </a:extLst>
          </p:cNvPr>
          <p:cNvSpPr txBox="1">
            <a:spLocks/>
          </p:cNvSpPr>
          <p:nvPr/>
        </p:nvSpPr>
        <p:spPr>
          <a:xfrm>
            <a:off x="1955098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72A5CE-7C3F-4250-A9AF-F57505A2D4E5}"/>
              </a:ext>
            </a:extLst>
          </p:cNvPr>
          <p:cNvSpPr txBox="1"/>
          <p:nvPr/>
        </p:nvSpPr>
        <p:spPr>
          <a:xfrm>
            <a:off x="1326383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EA3B1-0590-4B8C-87AF-3CF3C8F66844}"/>
              </a:ext>
            </a:extLst>
          </p:cNvPr>
          <p:cNvSpPr txBox="1"/>
          <p:nvPr/>
        </p:nvSpPr>
        <p:spPr>
          <a:xfrm>
            <a:off x="4989007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35799489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E22A4-6AC4-43AF-8EFF-DA379CC89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3C173F-5B64-4D9D-8923-A13F65C86062}"/>
              </a:ext>
            </a:extLst>
          </p:cNvPr>
          <p:cNvSpPr txBox="1"/>
          <p:nvPr/>
        </p:nvSpPr>
        <p:spPr>
          <a:xfrm>
            <a:off x="1921747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3B8314-ED07-438C-BA60-5E4822D51DBE}"/>
              </a:ext>
            </a:extLst>
          </p:cNvPr>
          <p:cNvSpPr txBox="1">
            <a:spLocks/>
          </p:cNvSpPr>
          <p:nvPr/>
        </p:nvSpPr>
        <p:spPr>
          <a:xfrm>
            <a:off x="1955098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72A5CE-7C3F-4250-A9AF-F57505A2D4E5}"/>
              </a:ext>
            </a:extLst>
          </p:cNvPr>
          <p:cNvSpPr txBox="1"/>
          <p:nvPr/>
        </p:nvSpPr>
        <p:spPr>
          <a:xfrm>
            <a:off x="1326383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EA3B1-0590-4B8C-87AF-3CF3C8F66844}"/>
              </a:ext>
            </a:extLst>
          </p:cNvPr>
          <p:cNvSpPr txBox="1"/>
          <p:nvPr/>
        </p:nvSpPr>
        <p:spPr>
          <a:xfrm>
            <a:off x="4989007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4409249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D70B77-42D4-4502-8729-1D514F167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3C173F-5B64-4D9D-8923-A13F65C86062}"/>
              </a:ext>
            </a:extLst>
          </p:cNvPr>
          <p:cNvSpPr txBox="1"/>
          <p:nvPr/>
        </p:nvSpPr>
        <p:spPr>
          <a:xfrm>
            <a:off x="1921747" y="3552092"/>
            <a:ext cx="530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>
                <a:solidFill>
                  <a:srgbClr val="A9B2B1"/>
                </a:solidFill>
              </a:rPr>
              <a:t>[Contestant Name]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3B8314-ED07-438C-BA60-5E4822D51DBE}"/>
              </a:ext>
            </a:extLst>
          </p:cNvPr>
          <p:cNvSpPr txBox="1">
            <a:spLocks/>
          </p:cNvSpPr>
          <p:nvPr/>
        </p:nvSpPr>
        <p:spPr>
          <a:xfrm>
            <a:off x="1955098" y="4768883"/>
            <a:ext cx="5233804" cy="4523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A9B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[Contest Level and Contest Type]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72A5CE-7C3F-4250-A9AF-F57505A2D4E5}"/>
              </a:ext>
            </a:extLst>
          </p:cNvPr>
          <p:cNvSpPr txBox="1"/>
          <p:nvPr/>
        </p:nvSpPr>
        <p:spPr>
          <a:xfrm>
            <a:off x="1326383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[Date]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EA3B1-0590-4B8C-87AF-3CF3C8F66844}"/>
              </a:ext>
            </a:extLst>
          </p:cNvPr>
          <p:cNvSpPr txBox="1"/>
          <p:nvPr/>
        </p:nvSpPr>
        <p:spPr>
          <a:xfrm>
            <a:off x="4989007" y="5614181"/>
            <a:ext cx="27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A9B2B1"/>
                </a:solidFill>
              </a:rPr>
              <a:t>[Presenter]</a:t>
            </a:r>
          </a:p>
        </p:txBody>
      </p:sp>
    </p:spTree>
    <p:extLst>
      <p:ext uri="{BB962C8B-B14F-4D97-AF65-F5344CB8AC3E}">
        <p14:creationId xmlns:p14="http://schemas.microsoft.com/office/powerpoint/2010/main" val="10929463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2304F71-41DE-40C8-A18B-46AEF8B0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Diary Dates for 2021</a:t>
            </a:r>
            <a:endParaRPr lang="en-A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5E2B01-8169-4955-97B9-DEC859F38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xx Division Contests</a:t>
            </a:r>
          </a:p>
          <a:p>
            <a:pPr marL="0" indent="0" algn="ctr">
              <a:buNone/>
            </a:pPr>
            <a:r>
              <a:rPr lang="en-US" dirty="0"/>
              <a:t>Saturday 13th March 2021 Online at 10.30am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District 90 Annual Conference</a:t>
            </a:r>
          </a:p>
          <a:p>
            <a:pPr marL="0" indent="0" algn="ctr">
              <a:buNone/>
            </a:pPr>
            <a:r>
              <a:rPr lang="en-US" dirty="0"/>
              <a:t>Friday 21st May to Sunday 23rd May 2021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159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6A8E3DF-0106-4CB7-8135-6A5B5097AF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Your topic is…</a:t>
            </a:r>
          </a:p>
        </p:txBody>
      </p:sp>
      <p:cxnSp>
        <p:nvCxnSpPr>
          <p:cNvPr id="11" name="Straight Arrow Connector 10" descr="Arrow to the left">
            <a:extLst>
              <a:ext uri="{FF2B5EF4-FFF2-40B4-BE49-F238E27FC236}">
                <a16:creationId xmlns:a16="http://schemas.microsoft.com/office/drawing/2014/main" id="{CEC755BA-7EF2-054C-843F-E30F5FEFE896}"/>
              </a:ext>
            </a:extLst>
          </p:cNvPr>
          <p:cNvCxnSpPr>
            <a:cxnSpLocks/>
          </p:cNvCxnSpPr>
          <p:nvPr/>
        </p:nvCxnSpPr>
        <p:spPr>
          <a:xfrm>
            <a:off x="2899692" y="3533731"/>
            <a:ext cx="442318" cy="0"/>
          </a:xfrm>
          <a:prstGeom prst="straightConnector1">
            <a:avLst/>
          </a:prstGeom>
          <a:ln w="38100" cap="flat">
            <a:solidFill>
              <a:schemeClr val="accent1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 descr="Arrow to the left">
            <a:extLst>
              <a:ext uri="{FF2B5EF4-FFF2-40B4-BE49-F238E27FC236}">
                <a16:creationId xmlns:a16="http://schemas.microsoft.com/office/drawing/2014/main" id="{2670D498-BC8E-0249-89D3-14DE93AA5D46}"/>
              </a:ext>
            </a:extLst>
          </p:cNvPr>
          <p:cNvCxnSpPr>
            <a:cxnSpLocks/>
          </p:cNvCxnSpPr>
          <p:nvPr/>
        </p:nvCxnSpPr>
        <p:spPr>
          <a:xfrm>
            <a:off x="5813191" y="3533731"/>
            <a:ext cx="442318" cy="0"/>
          </a:xfrm>
          <a:prstGeom prst="straightConnector1">
            <a:avLst/>
          </a:prstGeom>
          <a:ln w="38100" cap="flat">
            <a:solidFill>
              <a:schemeClr val="accent1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442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D18CB-6E3F-47CC-A65E-24DC6F5A18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Vote of Thanks</a:t>
            </a:r>
          </a:p>
        </p:txBody>
      </p:sp>
    </p:spTree>
    <p:extLst>
      <p:ext uri="{BB962C8B-B14F-4D97-AF65-F5344CB8AC3E}">
        <p14:creationId xmlns:p14="http://schemas.microsoft.com/office/powerpoint/2010/main" val="420922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0FFBD47C-A228-4977-A135-9CA9A13FCA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…</a:t>
            </a:r>
          </a:p>
        </p:txBody>
      </p:sp>
      <p:cxnSp>
        <p:nvCxnSpPr>
          <p:cNvPr id="9" name="Straight Arrow Connector 8" descr="Arrow to the left">
            <a:extLst>
              <a:ext uri="{FF2B5EF4-FFF2-40B4-BE49-F238E27FC236}">
                <a16:creationId xmlns:a16="http://schemas.microsoft.com/office/drawing/2014/main" id="{3B4FC20E-C8A4-114C-84FB-533444851EFB}"/>
              </a:ext>
            </a:extLst>
          </p:cNvPr>
          <p:cNvCxnSpPr>
            <a:cxnSpLocks/>
          </p:cNvCxnSpPr>
          <p:nvPr/>
        </p:nvCxnSpPr>
        <p:spPr>
          <a:xfrm>
            <a:off x="2899692" y="3533731"/>
            <a:ext cx="442318" cy="0"/>
          </a:xfrm>
          <a:prstGeom prst="straightConnector1">
            <a:avLst/>
          </a:prstGeom>
          <a:ln w="38100" cap="flat">
            <a:solidFill>
              <a:schemeClr val="accent1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 descr="Arrow to the left">
            <a:extLst>
              <a:ext uri="{FF2B5EF4-FFF2-40B4-BE49-F238E27FC236}">
                <a16:creationId xmlns:a16="http://schemas.microsoft.com/office/drawing/2014/main" id="{F95FCC44-A5C8-294D-A5E9-34739AD40EF6}"/>
              </a:ext>
            </a:extLst>
          </p:cNvPr>
          <p:cNvCxnSpPr>
            <a:cxnSpLocks/>
          </p:cNvCxnSpPr>
          <p:nvPr/>
        </p:nvCxnSpPr>
        <p:spPr>
          <a:xfrm>
            <a:off x="5813191" y="3533731"/>
            <a:ext cx="442318" cy="0"/>
          </a:xfrm>
          <a:prstGeom prst="straightConnector1">
            <a:avLst/>
          </a:prstGeom>
          <a:ln w="38100" cap="flat">
            <a:solidFill>
              <a:schemeClr val="accent1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06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6662DF-A38B-4AEA-A591-D21A94AD8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Contestant Interviews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5AAD95E-119A-473C-A0B9-88084E4E92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(in speaking order)</a:t>
            </a:r>
          </a:p>
        </p:txBody>
      </p:sp>
    </p:spTree>
    <p:extLst>
      <p:ext uri="{BB962C8B-B14F-4D97-AF65-F5344CB8AC3E}">
        <p14:creationId xmlns:p14="http://schemas.microsoft.com/office/powerpoint/2010/main" val="1606334819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4X3-20200501-GD-AN-V1" id="{FB83C950-5F26-3645-A6FA-0CB3A6CB8073}" vid="{891553C4-E90F-114F-91D7-504E08D2BC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414-PowerpointTemplate4X3 (1)</Template>
  <TotalTime>398</TotalTime>
  <Words>1117</Words>
  <Application>Microsoft Office PowerPoint</Application>
  <PresentationFormat>On-screen Show (4:3)</PresentationFormat>
  <Paragraphs>282</Paragraphs>
  <Slides>70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Calibri</vt:lpstr>
      <vt:lpstr>Myriad Pro</vt:lpstr>
      <vt:lpstr>Myriad Pro Semibold</vt:lpstr>
      <vt:lpstr>Toastmasters Theme Dark Mode</vt:lpstr>
      <vt:lpstr>Area XX</vt:lpstr>
      <vt:lpstr>Welcome</vt:lpstr>
      <vt:lpstr>Agenda</vt:lpstr>
      <vt:lpstr>PowerPoint Presentation</vt:lpstr>
      <vt:lpstr>Table Topics Contest</vt:lpstr>
      <vt:lpstr>Table Topics Contestant Speaking Order</vt:lpstr>
      <vt:lpstr>Your topic is…</vt:lpstr>
      <vt:lpstr>…</vt:lpstr>
      <vt:lpstr>Contestant Interviews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Topics  Contest Results</vt:lpstr>
      <vt:lpstr>PowerPoint Presentation</vt:lpstr>
      <vt:lpstr>PowerPoint Presentation</vt:lpstr>
      <vt:lpstr>PowerPoint Presentation</vt:lpstr>
      <vt:lpstr>10 minute break</vt:lpstr>
      <vt:lpstr>PowerPoint Presentation</vt:lpstr>
      <vt:lpstr>Humorous Speech Contest</vt:lpstr>
      <vt:lpstr>Humorous Speech Contestant Speaking Order</vt:lpstr>
      <vt:lpstr>Contestant Interviews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Humorous Speech  Contest Results</vt:lpstr>
      <vt:lpstr>PowerPoint Presentation</vt:lpstr>
      <vt:lpstr>PowerPoint Presentation</vt:lpstr>
      <vt:lpstr>PowerPoint Presentation</vt:lpstr>
      <vt:lpstr>Lunch Time</vt:lpstr>
      <vt:lpstr>PowerPoint Presentation</vt:lpstr>
      <vt:lpstr>Evaluation Contest</vt:lpstr>
      <vt:lpstr>Evaluation Contestant Speaking Order</vt:lpstr>
      <vt:lpstr>Test Speaker</vt:lpstr>
      <vt:lpstr>Test Speaker Interview</vt:lpstr>
      <vt:lpstr>Contestant Interviews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Contest Results</vt:lpstr>
      <vt:lpstr>PowerPoint Presentation</vt:lpstr>
      <vt:lpstr>PowerPoint Presentation</vt:lpstr>
      <vt:lpstr>PowerPoint Presentation</vt:lpstr>
      <vt:lpstr>PowerPoint Presentation</vt:lpstr>
      <vt:lpstr>International Speech Contest</vt:lpstr>
      <vt:lpstr>International Speech Contestant Speaking Order</vt:lpstr>
      <vt:lpstr>Contestant Interviews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Speech Contest Results</vt:lpstr>
      <vt:lpstr>PowerPoint Presentation</vt:lpstr>
      <vt:lpstr>PowerPoint Presentation</vt:lpstr>
      <vt:lpstr>PowerPoint Presentation</vt:lpstr>
      <vt:lpstr>Diary Dates for 2021</vt:lpstr>
      <vt:lpstr>Vote of 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Keevers</dc:creator>
  <cp:lastModifiedBy>Joanne Keevers</cp:lastModifiedBy>
  <cp:revision>10</cp:revision>
  <dcterms:created xsi:type="dcterms:W3CDTF">2021-06-04T22:44:00Z</dcterms:created>
  <dcterms:modified xsi:type="dcterms:W3CDTF">2021-06-05T05:22:49Z</dcterms:modified>
</cp:coreProperties>
</file>